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77.xml" ContentType="application/vnd.openxmlformats-officedocument.presentationml.slid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quickStyle33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drawing30.xml" ContentType="application/vnd.ms-office.drawingml.diagramDrawing+xml"/>
  <Override PartName="/ppt/diagrams/layout33.xml" ContentType="application/vnd.openxmlformats-officedocument.drawingml.diagramLayou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notesSlides/notesSlide11.xml" ContentType="application/vnd.openxmlformats-officedocument.presentationml.notesSlide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slides/slide78.xml" ContentType="application/vnd.openxmlformats-officedocument.presentationml.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6" r:id="rId2"/>
    <p:sldId id="258" r:id="rId3"/>
    <p:sldId id="263" r:id="rId4"/>
    <p:sldId id="261" r:id="rId5"/>
    <p:sldId id="344" r:id="rId6"/>
    <p:sldId id="265" r:id="rId7"/>
    <p:sldId id="355" r:id="rId8"/>
    <p:sldId id="270" r:id="rId9"/>
    <p:sldId id="267" r:id="rId10"/>
    <p:sldId id="271" r:id="rId11"/>
    <p:sldId id="362" r:id="rId12"/>
    <p:sldId id="363" r:id="rId13"/>
    <p:sldId id="364" r:id="rId14"/>
    <p:sldId id="276" r:id="rId15"/>
    <p:sldId id="370" r:id="rId16"/>
    <p:sldId id="372" r:id="rId17"/>
    <p:sldId id="373" r:id="rId18"/>
    <p:sldId id="368" r:id="rId19"/>
    <p:sldId id="369" r:id="rId20"/>
    <p:sldId id="446" r:id="rId21"/>
    <p:sldId id="303" r:id="rId22"/>
    <p:sldId id="443" r:id="rId23"/>
    <p:sldId id="312" r:id="rId24"/>
    <p:sldId id="444" r:id="rId25"/>
    <p:sldId id="388" r:id="rId26"/>
    <p:sldId id="397" r:id="rId27"/>
    <p:sldId id="447" r:id="rId28"/>
    <p:sldId id="448" r:id="rId29"/>
    <p:sldId id="449" r:id="rId30"/>
    <p:sldId id="450" r:id="rId31"/>
    <p:sldId id="451" r:id="rId32"/>
    <p:sldId id="277" r:id="rId33"/>
    <p:sldId id="278" r:id="rId34"/>
    <p:sldId id="279" r:id="rId35"/>
    <p:sldId id="286" r:id="rId36"/>
    <p:sldId id="280" r:id="rId37"/>
    <p:sldId id="284" r:id="rId38"/>
    <p:sldId id="282" r:id="rId39"/>
    <p:sldId id="423" r:id="rId40"/>
    <p:sldId id="266" r:id="rId41"/>
    <p:sldId id="274" r:id="rId42"/>
    <p:sldId id="406" r:id="rId43"/>
    <p:sldId id="405" r:id="rId44"/>
    <p:sldId id="445" r:id="rId45"/>
    <p:sldId id="452" r:id="rId46"/>
    <p:sldId id="453" r:id="rId47"/>
    <p:sldId id="454" r:id="rId48"/>
    <p:sldId id="436" r:id="rId49"/>
    <p:sldId id="437" r:id="rId50"/>
    <p:sldId id="438" r:id="rId51"/>
    <p:sldId id="434" r:id="rId52"/>
    <p:sldId id="411" r:id="rId53"/>
    <p:sldId id="300" r:id="rId54"/>
    <p:sldId id="416" r:id="rId55"/>
    <p:sldId id="419" r:id="rId56"/>
    <p:sldId id="322" r:id="rId57"/>
    <p:sldId id="415" r:id="rId58"/>
    <p:sldId id="418" r:id="rId59"/>
    <p:sldId id="330" r:id="rId60"/>
    <p:sldId id="325" r:id="rId61"/>
    <p:sldId id="324" r:id="rId62"/>
    <p:sldId id="291" r:id="rId63"/>
    <p:sldId id="287" r:id="rId64"/>
    <p:sldId id="421" r:id="rId65"/>
    <p:sldId id="420" r:id="rId66"/>
    <p:sldId id="349" r:id="rId67"/>
    <p:sldId id="336" r:id="rId68"/>
    <p:sldId id="455" r:id="rId69"/>
    <p:sldId id="457" r:id="rId70"/>
    <p:sldId id="456" r:id="rId71"/>
    <p:sldId id="458" r:id="rId72"/>
    <p:sldId id="424" r:id="rId73"/>
    <p:sldId id="425" r:id="rId74"/>
    <p:sldId id="342" r:id="rId75"/>
    <p:sldId id="429" r:id="rId76"/>
    <p:sldId id="340" r:id="rId77"/>
    <p:sldId id="428" r:id="rId78"/>
    <p:sldId id="459" r:id="rId79"/>
    <p:sldId id="442" r:id="rId80"/>
    <p:sldId id="426" r:id="rId8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ECAFE8-2BFB-4687-8065-6A999BB2F04D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66664B-0F2D-428C-A08E-85BC7B738907}">
      <dgm:prSet phldrT="[Текст]" custT="1"/>
      <dgm:spPr/>
      <dgm:t>
        <a:bodyPr/>
        <a:lstStyle/>
        <a:p>
          <a:endParaRPr lang="ru-RU" sz="3200" i="0" dirty="0">
            <a:latin typeface="Times New Roman" pitchFamily="18" charset="0"/>
            <a:cs typeface="Times New Roman" pitchFamily="18" charset="0"/>
          </a:endParaRPr>
        </a:p>
      </dgm:t>
    </dgm:pt>
    <dgm:pt modelId="{5E0B4A5F-E0EF-4A6A-B84C-399B4E910BA7}" type="parTrans" cxnId="{1F00026F-C304-4AF5-B63F-28C7063DFAB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7312CDE-664D-46C4-844D-F4D7B99153CC}" type="sibTrans" cxnId="{1F00026F-C304-4AF5-B63F-28C7063DFAB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6068B70-63E2-425E-A688-73BABDE30D20}">
      <dgm:prSet phldrT="[Текст]" custT="1"/>
      <dgm:spPr/>
      <dgm:t>
        <a:bodyPr tIns="0" bIns="1800000"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выпускников текущего года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1BA11C8E-33E3-4795-8C3D-C60108CF56CB}" type="parTrans" cxnId="{2A30AE34-BE6C-447F-AA96-BFDC9AC64B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F4E31DD-ED16-40A4-B8E2-C8F0B7C2C2D4}" type="sibTrans" cxnId="{2A30AE34-BE6C-447F-AA96-BFDC9AC64B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9DB770F-67A8-4C81-A56A-F4A407B5C796}">
      <dgm:prSet phldrT="[Текст]"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обучающихся, </a:t>
          </a:r>
          <a:br>
            <a:rPr lang="ru-RU" sz="2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получающих среднее общее образование в рамках освоения образовательных программ среднего профобразования и участвующих </a:t>
          </a:r>
          <a:br>
            <a:rPr lang="ru-RU" sz="2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в ГИА в качестве экстернов</a:t>
          </a:r>
          <a:br>
            <a:rPr lang="ru-RU" sz="2200" dirty="0" smtClean="0">
              <a:latin typeface="Times New Roman" pitchFamily="18" charset="0"/>
              <a:cs typeface="Times New Roman" pitchFamily="18" charset="0"/>
            </a:rPr>
          </a:br>
          <a:endParaRPr lang="ru-RU" sz="2200" i="1" u="sng" dirty="0">
            <a:latin typeface="Times New Roman" pitchFamily="18" charset="0"/>
            <a:cs typeface="Times New Roman" pitchFamily="18" charset="0"/>
          </a:endParaRPr>
        </a:p>
      </dgm:t>
    </dgm:pt>
    <dgm:pt modelId="{A82F0A4D-FADD-4B5C-B1B0-2F88AB7668F1}" type="parTrans" cxnId="{A1AA8BB1-E8C5-4410-BF89-5D72880049F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02D047F-A71E-4DA9-A242-B70BDAE2DB6C}" type="sibTrans" cxnId="{A1AA8BB1-E8C5-4410-BF89-5D72880049F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4212106-E032-4265-AABF-298F602AF98B}" type="pres">
      <dgm:prSet presAssocID="{6AECAFE8-2BFB-4687-8065-6A999BB2F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4F733-DE5A-4E5E-841E-4F0D9D3C7743}" type="pres">
      <dgm:prSet presAssocID="{7A66664B-0F2D-428C-A08E-85BC7B738907}" presName="boxAndChildren" presStyleCnt="0"/>
      <dgm:spPr/>
    </dgm:pt>
    <dgm:pt modelId="{16A01A2A-00B0-414B-9053-1DBD0F03CD05}" type="pres">
      <dgm:prSet presAssocID="{7A66664B-0F2D-428C-A08E-85BC7B738907}" presName="parentTextBox" presStyleLbl="node1" presStyleIdx="0" presStyleCnt="1"/>
      <dgm:spPr/>
      <dgm:t>
        <a:bodyPr/>
        <a:lstStyle/>
        <a:p>
          <a:endParaRPr lang="ru-RU"/>
        </a:p>
      </dgm:t>
    </dgm:pt>
    <dgm:pt modelId="{E1EC3484-52B9-43C4-AAFF-D089E979104B}" type="pres">
      <dgm:prSet presAssocID="{7A66664B-0F2D-428C-A08E-85BC7B738907}" presName="entireBox" presStyleLbl="node1" presStyleIdx="0" presStyleCnt="1" custScaleY="128643" custLinFactNeighborY="4551"/>
      <dgm:spPr/>
      <dgm:t>
        <a:bodyPr/>
        <a:lstStyle/>
        <a:p>
          <a:endParaRPr lang="ru-RU"/>
        </a:p>
      </dgm:t>
    </dgm:pt>
    <dgm:pt modelId="{1E9321AF-AFBC-4B3E-97AA-1F769A6FADB9}" type="pres">
      <dgm:prSet presAssocID="{7A66664B-0F2D-428C-A08E-85BC7B738907}" presName="descendantBox" presStyleCnt="0"/>
      <dgm:spPr/>
    </dgm:pt>
    <dgm:pt modelId="{22CDE644-55B7-4FA2-966E-B4883E6A70BE}" type="pres">
      <dgm:prSet presAssocID="{26068B70-63E2-425E-A688-73BABDE30D20}" presName="childTextBox" presStyleLbl="fgAccFollowNode1" presStyleIdx="0" presStyleCnt="2" custScaleX="83428" custScaleY="227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088B4-FF1D-4BFB-914E-BE64340FE6E0}" type="pres">
      <dgm:prSet presAssocID="{09DB770F-67A8-4C81-A56A-F4A407B5C796}" presName="childTextBox" presStyleLbl="fgAccFollowNode1" presStyleIdx="1" presStyleCnt="2" custScaleY="227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30AE34-BE6C-447F-AA96-BFDC9AC64BCD}" srcId="{7A66664B-0F2D-428C-A08E-85BC7B738907}" destId="{26068B70-63E2-425E-A688-73BABDE30D20}" srcOrd="0" destOrd="0" parTransId="{1BA11C8E-33E3-4795-8C3D-C60108CF56CB}" sibTransId="{9F4E31DD-ED16-40A4-B8E2-C8F0B7C2C2D4}"/>
    <dgm:cxn modelId="{E8E06D87-97CB-4847-B48B-0A5CEF2DA1B5}" type="presOf" srcId="{6AECAFE8-2BFB-4687-8065-6A999BB2F04D}" destId="{14212106-E032-4265-AABF-298F602AF98B}" srcOrd="0" destOrd="0" presId="urn:microsoft.com/office/officeart/2005/8/layout/process4"/>
    <dgm:cxn modelId="{A1AA8BB1-E8C5-4410-BF89-5D72880049F3}" srcId="{7A66664B-0F2D-428C-A08E-85BC7B738907}" destId="{09DB770F-67A8-4C81-A56A-F4A407B5C796}" srcOrd="1" destOrd="0" parTransId="{A82F0A4D-FADD-4B5C-B1B0-2F88AB7668F1}" sibTransId="{302D047F-A71E-4DA9-A242-B70BDAE2DB6C}"/>
    <dgm:cxn modelId="{1F00026F-C304-4AF5-B63F-28C7063DFABE}" srcId="{6AECAFE8-2BFB-4687-8065-6A999BB2F04D}" destId="{7A66664B-0F2D-428C-A08E-85BC7B738907}" srcOrd="0" destOrd="0" parTransId="{5E0B4A5F-E0EF-4A6A-B84C-399B4E910BA7}" sibTransId="{E7312CDE-664D-46C4-844D-F4D7B99153CC}"/>
    <dgm:cxn modelId="{4CE74194-AE61-48D7-8F16-65784F8F9476}" type="presOf" srcId="{26068B70-63E2-425E-A688-73BABDE30D20}" destId="{22CDE644-55B7-4FA2-966E-B4883E6A70BE}" srcOrd="0" destOrd="0" presId="urn:microsoft.com/office/officeart/2005/8/layout/process4"/>
    <dgm:cxn modelId="{9C9DF321-3A18-4A73-A352-F76B1B1D62A3}" type="presOf" srcId="{7A66664B-0F2D-428C-A08E-85BC7B738907}" destId="{E1EC3484-52B9-43C4-AAFF-D089E979104B}" srcOrd="1" destOrd="0" presId="urn:microsoft.com/office/officeart/2005/8/layout/process4"/>
    <dgm:cxn modelId="{9D5C9040-1CC4-46FA-BB4A-83907877BD56}" type="presOf" srcId="{7A66664B-0F2D-428C-A08E-85BC7B738907}" destId="{16A01A2A-00B0-414B-9053-1DBD0F03CD05}" srcOrd="0" destOrd="0" presId="urn:microsoft.com/office/officeart/2005/8/layout/process4"/>
    <dgm:cxn modelId="{A6E27D92-2630-4713-B53A-07D5745D2C12}" type="presOf" srcId="{09DB770F-67A8-4C81-A56A-F4A407B5C796}" destId="{E05088B4-FF1D-4BFB-914E-BE64340FE6E0}" srcOrd="0" destOrd="0" presId="urn:microsoft.com/office/officeart/2005/8/layout/process4"/>
    <dgm:cxn modelId="{A4AA966D-4E55-4F5B-80CD-D434FC5C7E4C}" type="presParOf" srcId="{14212106-E032-4265-AABF-298F602AF98B}" destId="{A554F733-DE5A-4E5E-841E-4F0D9D3C7743}" srcOrd="0" destOrd="0" presId="urn:microsoft.com/office/officeart/2005/8/layout/process4"/>
    <dgm:cxn modelId="{88F2A9C7-0096-4114-9077-F0963DF671D2}" type="presParOf" srcId="{A554F733-DE5A-4E5E-841E-4F0D9D3C7743}" destId="{16A01A2A-00B0-414B-9053-1DBD0F03CD05}" srcOrd="0" destOrd="0" presId="urn:microsoft.com/office/officeart/2005/8/layout/process4"/>
    <dgm:cxn modelId="{526E7BD2-850F-4F7C-BB3C-041AA1A180FD}" type="presParOf" srcId="{A554F733-DE5A-4E5E-841E-4F0D9D3C7743}" destId="{E1EC3484-52B9-43C4-AAFF-D089E979104B}" srcOrd="1" destOrd="0" presId="urn:microsoft.com/office/officeart/2005/8/layout/process4"/>
    <dgm:cxn modelId="{67A05E5B-B416-48F8-B7EF-AB00684BD6FF}" type="presParOf" srcId="{A554F733-DE5A-4E5E-841E-4F0D9D3C7743}" destId="{1E9321AF-AFBC-4B3E-97AA-1F769A6FADB9}" srcOrd="2" destOrd="0" presId="urn:microsoft.com/office/officeart/2005/8/layout/process4"/>
    <dgm:cxn modelId="{0556AA7E-1D7F-456E-803E-3DAD81531C71}" type="presParOf" srcId="{1E9321AF-AFBC-4B3E-97AA-1F769A6FADB9}" destId="{22CDE644-55B7-4FA2-966E-B4883E6A70BE}" srcOrd="0" destOrd="0" presId="urn:microsoft.com/office/officeart/2005/8/layout/process4"/>
    <dgm:cxn modelId="{3FDFB89A-3178-4CE9-807F-4DA61F593C2D}" type="presParOf" srcId="{1E9321AF-AFBC-4B3E-97AA-1F769A6FADB9}" destId="{E05088B4-FF1D-4BFB-914E-BE64340FE6E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AECAFE8-2BFB-4687-8065-6A999BB2F04D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66664B-0F2D-428C-A08E-85BC7B738907}">
      <dgm:prSet phldrT="[Текст]" custT="1"/>
      <dgm:spPr/>
      <dgm:t>
        <a:bodyPr/>
        <a:lstStyle/>
        <a:p>
          <a:endParaRPr lang="ru-RU" sz="3200" i="0" dirty="0">
            <a:latin typeface="Times New Roman" pitchFamily="18" charset="0"/>
            <a:cs typeface="Times New Roman" pitchFamily="18" charset="0"/>
          </a:endParaRPr>
        </a:p>
      </dgm:t>
    </dgm:pt>
    <dgm:pt modelId="{5E0B4A5F-E0EF-4A6A-B84C-399B4E910BA7}" type="parTrans" cxnId="{1F00026F-C304-4AF5-B63F-28C7063DFAB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7312CDE-664D-46C4-844D-F4D7B99153CC}" type="sibTrans" cxnId="{1F00026F-C304-4AF5-B63F-28C7063DFAB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4212106-E032-4265-AABF-298F602AF98B}" type="pres">
      <dgm:prSet presAssocID="{6AECAFE8-2BFB-4687-8065-6A999BB2F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4F733-DE5A-4E5E-841E-4F0D9D3C7743}" type="pres">
      <dgm:prSet presAssocID="{7A66664B-0F2D-428C-A08E-85BC7B738907}" presName="boxAndChildren" presStyleCnt="0"/>
      <dgm:spPr/>
    </dgm:pt>
    <dgm:pt modelId="{16A01A2A-00B0-414B-9053-1DBD0F03CD05}" type="pres">
      <dgm:prSet presAssocID="{7A66664B-0F2D-428C-A08E-85BC7B738907}" presName="parentTextBox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FE479F06-EA23-43ED-AC25-36E7AA21F445}" type="presOf" srcId="{7A66664B-0F2D-428C-A08E-85BC7B738907}" destId="{16A01A2A-00B0-414B-9053-1DBD0F03CD05}" srcOrd="0" destOrd="0" presId="urn:microsoft.com/office/officeart/2005/8/layout/process4"/>
    <dgm:cxn modelId="{1F00026F-C304-4AF5-B63F-28C7063DFABE}" srcId="{6AECAFE8-2BFB-4687-8065-6A999BB2F04D}" destId="{7A66664B-0F2D-428C-A08E-85BC7B738907}" srcOrd="0" destOrd="0" parTransId="{5E0B4A5F-E0EF-4A6A-B84C-399B4E910BA7}" sibTransId="{E7312CDE-664D-46C4-844D-F4D7B99153CC}"/>
    <dgm:cxn modelId="{02B0DA09-CAC5-4915-B7B4-C5BCE6EFFBF9}" type="presOf" srcId="{6AECAFE8-2BFB-4687-8065-6A999BB2F04D}" destId="{14212106-E032-4265-AABF-298F602AF98B}" srcOrd="0" destOrd="0" presId="urn:microsoft.com/office/officeart/2005/8/layout/process4"/>
    <dgm:cxn modelId="{67DC9EB6-262B-40D0-90DF-43D138402B1F}" type="presParOf" srcId="{14212106-E032-4265-AABF-298F602AF98B}" destId="{A554F733-DE5A-4E5E-841E-4F0D9D3C7743}" srcOrd="0" destOrd="0" presId="urn:microsoft.com/office/officeart/2005/8/layout/process4"/>
    <dgm:cxn modelId="{959C17F3-086F-4E80-9913-1A827B1BD14A}" type="presParOf" srcId="{A554F733-DE5A-4E5E-841E-4F0D9D3C7743}" destId="{16A01A2A-00B0-414B-9053-1DBD0F03CD0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AECAFE8-2BFB-4687-8065-6A999BB2F04D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66664B-0F2D-428C-A08E-85BC7B738907}">
      <dgm:prSet phldrT="[Текст]" custT="1"/>
      <dgm:spPr/>
      <dgm:t>
        <a:bodyPr/>
        <a:lstStyle/>
        <a:p>
          <a:endParaRPr lang="ru-RU" sz="3200" i="0" dirty="0">
            <a:latin typeface="Times New Roman" pitchFamily="18" charset="0"/>
            <a:cs typeface="Times New Roman" pitchFamily="18" charset="0"/>
          </a:endParaRPr>
        </a:p>
      </dgm:t>
    </dgm:pt>
    <dgm:pt modelId="{5E0B4A5F-E0EF-4A6A-B84C-399B4E910BA7}" type="parTrans" cxnId="{1F00026F-C304-4AF5-B63F-28C7063DFAB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7312CDE-664D-46C4-844D-F4D7B99153CC}" type="sibTrans" cxnId="{1F00026F-C304-4AF5-B63F-28C7063DFAB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4212106-E032-4265-AABF-298F602AF98B}" type="pres">
      <dgm:prSet presAssocID="{6AECAFE8-2BFB-4687-8065-6A999BB2F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4F733-DE5A-4E5E-841E-4F0D9D3C7743}" type="pres">
      <dgm:prSet presAssocID="{7A66664B-0F2D-428C-A08E-85BC7B738907}" presName="boxAndChildren" presStyleCnt="0"/>
      <dgm:spPr/>
    </dgm:pt>
    <dgm:pt modelId="{16A01A2A-00B0-414B-9053-1DBD0F03CD05}" type="pres">
      <dgm:prSet presAssocID="{7A66664B-0F2D-428C-A08E-85BC7B738907}" presName="parentTextBox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69C64172-BFF5-4FF3-AE54-63CE1F9C4520}" type="presOf" srcId="{7A66664B-0F2D-428C-A08E-85BC7B738907}" destId="{16A01A2A-00B0-414B-9053-1DBD0F03CD05}" srcOrd="0" destOrd="0" presId="urn:microsoft.com/office/officeart/2005/8/layout/process4"/>
    <dgm:cxn modelId="{1F00026F-C304-4AF5-B63F-28C7063DFABE}" srcId="{6AECAFE8-2BFB-4687-8065-6A999BB2F04D}" destId="{7A66664B-0F2D-428C-A08E-85BC7B738907}" srcOrd="0" destOrd="0" parTransId="{5E0B4A5F-E0EF-4A6A-B84C-399B4E910BA7}" sibTransId="{E7312CDE-664D-46C4-844D-F4D7B99153CC}"/>
    <dgm:cxn modelId="{A58F6AEC-06E4-4F31-BAEA-BDF6FB28FBF2}" type="presOf" srcId="{6AECAFE8-2BFB-4687-8065-6A999BB2F04D}" destId="{14212106-E032-4265-AABF-298F602AF98B}" srcOrd="0" destOrd="0" presId="urn:microsoft.com/office/officeart/2005/8/layout/process4"/>
    <dgm:cxn modelId="{6CB4F455-75E6-42AF-AFF7-F367C836AEA5}" type="presParOf" srcId="{14212106-E032-4265-AABF-298F602AF98B}" destId="{A554F733-DE5A-4E5E-841E-4F0D9D3C7743}" srcOrd="0" destOrd="0" presId="urn:microsoft.com/office/officeart/2005/8/layout/process4"/>
    <dgm:cxn modelId="{5F875A2A-5B95-4A7C-BB7D-B795EB0A5D11}" type="presParOf" srcId="{A554F733-DE5A-4E5E-841E-4F0D9D3C7743}" destId="{16A01A2A-00B0-414B-9053-1DBD0F03CD0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AECAFE8-2BFB-4687-8065-6A999BB2F04D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66664B-0F2D-428C-A08E-85BC7B738907}">
      <dgm:prSet phldrT="[Текст]" custT="1"/>
      <dgm:spPr/>
      <dgm:t>
        <a:bodyPr/>
        <a:lstStyle/>
        <a:p>
          <a:r>
            <a:rPr lang="ru-RU" sz="24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состав лиц, привлекаемых к проведению итогового сочинения (изложения),  входят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5E0B4A5F-E0EF-4A6A-B84C-399B4E910BA7}" type="parTrans" cxnId="{1F00026F-C304-4AF5-B63F-28C7063DFAB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7312CDE-664D-46C4-844D-F4D7B99153CC}" type="sibTrans" cxnId="{1F00026F-C304-4AF5-B63F-28C7063DFAB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6068B70-63E2-425E-A688-73BABDE30D20}">
      <dgm:prSet phldrT="[Текст]" custT="1"/>
      <dgm:spPr/>
      <dgm:t>
        <a:bodyPr tIns="0" bIns="0"/>
        <a:lstStyle/>
        <a:p>
          <a:pPr marL="273050" indent="-273050" algn="just"/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1.	руководитель образовательной организации или уполномоченное им лицо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1BA11C8E-33E3-4795-8C3D-C60108CF56CB}" type="parTrans" cxnId="{2A30AE34-BE6C-447F-AA96-BFDC9AC64B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F4E31DD-ED16-40A4-B8E2-C8F0B7C2C2D4}" type="sibTrans" cxnId="{2A30AE34-BE6C-447F-AA96-BFDC9AC64B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4212106-E032-4265-AABF-298F602AF98B}" type="pres">
      <dgm:prSet presAssocID="{6AECAFE8-2BFB-4687-8065-6A999BB2F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4F733-DE5A-4E5E-841E-4F0D9D3C7743}" type="pres">
      <dgm:prSet presAssocID="{7A66664B-0F2D-428C-A08E-85BC7B738907}" presName="boxAndChildren" presStyleCnt="0"/>
      <dgm:spPr/>
    </dgm:pt>
    <dgm:pt modelId="{16A01A2A-00B0-414B-9053-1DBD0F03CD05}" type="pres">
      <dgm:prSet presAssocID="{7A66664B-0F2D-428C-A08E-85BC7B738907}" presName="parentTextBox" presStyleLbl="node1" presStyleIdx="0" presStyleCnt="1"/>
      <dgm:spPr/>
      <dgm:t>
        <a:bodyPr/>
        <a:lstStyle/>
        <a:p>
          <a:endParaRPr lang="ru-RU"/>
        </a:p>
      </dgm:t>
    </dgm:pt>
    <dgm:pt modelId="{E1EC3484-52B9-43C4-AAFF-D089E979104B}" type="pres">
      <dgm:prSet presAssocID="{7A66664B-0F2D-428C-A08E-85BC7B738907}" presName="entireBox" presStyleLbl="node1" presStyleIdx="0" presStyleCnt="1" custScaleY="110823" custLinFactNeighborY="29925"/>
      <dgm:spPr/>
      <dgm:t>
        <a:bodyPr/>
        <a:lstStyle/>
        <a:p>
          <a:endParaRPr lang="ru-RU"/>
        </a:p>
      </dgm:t>
    </dgm:pt>
    <dgm:pt modelId="{1E9321AF-AFBC-4B3E-97AA-1F769A6FADB9}" type="pres">
      <dgm:prSet presAssocID="{7A66664B-0F2D-428C-A08E-85BC7B738907}" presName="descendantBox" presStyleCnt="0"/>
      <dgm:spPr/>
    </dgm:pt>
    <dgm:pt modelId="{22CDE644-55B7-4FA2-966E-B4883E6A70BE}" type="pres">
      <dgm:prSet presAssocID="{26068B70-63E2-425E-A688-73BABDE30D20}" presName="childTextBox" presStyleLbl="fgAccFollowNode1" presStyleIdx="0" presStyleCnt="1" custScaleY="115625" custLinFactNeighborY="25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30AE34-BE6C-447F-AA96-BFDC9AC64BCD}" srcId="{7A66664B-0F2D-428C-A08E-85BC7B738907}" destId="{26068B70-63E2-425E-A688-73BABDE30D20}" srcOrd="0" destOrd="0" parTransId="{1BA11C8E-33E3-4795-8C3D-C60108CF56CB}" sibTransId="{9F4E31DD-ED16-40A4-B8E2-C8F0B7C2C2D4}"/>
    <dgm:cxn modelId="{0F645984-C475-44F0-91E1-B96520A4791C}" type="presOf" srcId="{7A66664B-0F2D-428C-A08E-85BC7B738907}" destId="{16A01A2A-00B0-414B-9053-1DBD0F03CD05}" srcOrd="0" destOrd="0" presId="urn:microsoft.com/office/officeart/2005/8/layout/process4"/>
    <dgm:cxn modelId="{8A8D4CD6-D11E-4D04-8470-2D6CCC67B38F}" type="presOf" srcId="{26068B70-63E2-425E-A688-73BABDE30D20}" destId="{22CDE644-55B7-4FA2-966E-B4883E6A70BE}" srcOrd="0" destOrd="0" presId="urn:microsoft.com/office/officeart/2005/8/layout/process4"/>
    <dgm:cxn modelId="{EA4B0AA2-4B90-47B1-944F-61BE7A378B5B}" type="presOf" srcId="{6AECAFE8-2BFB-4687-8065-6A999BB2F04D}" destId="{14212106-E032-4265-AABF-298F602AF98B}" srcOrd="0" destOrd="0" presId="urn:microsoft.com/office/officeart/2005/8/layout/process4"/>
    <dgm:cxn modelId="{1F00026F-C304-4AF5-B63F-28C7063DFABE}" srcId="{6AECAFE8-2BFB-4687-8065-6A999BB2F04D}" destId="{7A66664B-0F2D-428C-A08E-85BC7B738907}" srcOrd="0" destOrd="0" parTransId="{5E0B4A5F-E0EF-4A6A-B84C-399B4E910BA7}" sibTransId="{E7312CDE-664D-46C4-844D-F4D7B99153CC}"/>
    <dgm:cxn modelId="{D9FB40EE-4B51-415F-B7BF-18C489417BF0}" type="presOf" srcId="{7A66664B-0F2D-428C-A08E-85BC7B738907}" destId="{E1EC3484-52B9-43C4-AAFF-D089E979104B}" srcOrd="1" destOrd="0" presId="urn:microsoft.com/office/officeart/2005/8/layout/process4"/>
    <dgm:cxn modelId="{FA3A93B5-35AF-4629-A1FC-E405B261A2A6}" type="presParOf" srcId="{14212106-E032-4265-AABF-298F602AF98B}" destId="{A554F733-DE5A-4E5E-841E-4F0D9D3C7743}" srcOrd="0" destOrd="0" presId="urn:microsoft.com/office/officeart/2005/8/layout/process4"/>
    <dgm:cxn modelId="{AB04542C-4F94-43D1-BE2B-D49DC4F27B33}" type="presParOf" srcId="{A554F733-DE5A-4E5E-841E-4F0D9D3C7743}" destId="{16A01A2A-00B0-414B-9053-1DBD0F03CD05}" srcOrd="0" destOrd="0" presId="urn:microsoft.com/office/officeart/2005/8/layout/process4"/>
    <dgm:cxn modelId="{72187FAB-A378-4401-AEA8-1983FB973D01}" type="presParOf" srcId="{A554F733-DE5A-4E5E-841E-4F0D9D3C7743}" destId="{E1EC3484-52B9-43C4-AAFF-D089E979104B}" srcOrd="1" destOrd="0" presId="urn:microsoft.com/office/officeart/2005/8/layout/process4"/>
    <dgm:cxn modelId="{9E19A2AD-5FBB-4F26-A00A-B7EF43E006D1}" type="presParOf" srcId="{A554F733-DE5A-4E5E-841E-4F0D9D3C7743}" destId="{1E9321AF-AFBC-4B3E-97AA-1F769A6FADB9}" srcOrd="2" destOrd="0" presId="urn:microsoft.com/office/officeart/2005/8/layout/process4"/>
    <dgm:cxn modelId="{E46FA8DF-8E52-467C-9E29-00739C1B2ABE}" type="presParOf" srcId="{1E9321AF-AFBC-4B3E-97AA-1F769A6FADB9}" destId="{22CDE644-55B7-4FA2-966E-B4883E6A70B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AECAFE8-2BFB-4687-8065-6A999BB2F04D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66664B-0F2D-428C-A08E-85BC7B738907}">
      <dgm:prSet phldrT="[Текст]" custT="1"/>
      <dgm:spPr/>
      <dgm:t>
        <a:bodyPr/>
        <a:lstStyle/>
        <a:p>
          <a:pPr algn="just"/>
          <a:endParaRPr lang="ru-RU" sz="2600" i="0" dirty="0">
            <a:latin typeface="Times New Roman" pitchFamily="18" charset="0"/>
            <a:cs typeface="Times New Roman" pitchFamily="18" charset="0"/>
          </a:endParaRPr>
        </a:p>
      </dgm:t>
    </dgm:pt>
    <dgm:pt modelId="{5E0B4A5F-E0EF-4A6A-B84C-399B4E910BA7}" type="parTrans" cxnId="{1F00026F-C304-4AF5-B63F-28C7063DFAB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E7312CDE-664D-46C4-844D-F4D7B99153CC}" type="sibTrans" cxnId="{1F00026F-C304-4AF5-B63F-28C7063DFAB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A3487269-AF3B-4DC1-9237-9DEB1AD479B0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посредством защищенного канала связи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1032C76-A6D3-41AF-AEED-D7AEC613ADF2}" type="parTrans" cxnId="{C821A395-0778-4556-9C28-3FEE11F92017}">
      <dgm:prSet/>
      <dgm:spPr/>
      <dgm:t>
        <a:bodyPr/>
        <a:lstStyle/>
        <a:p>
          <a:endParaRPr lang="ru-RU"/>
        </a:p>
      </dgm:t>
    </dgm:pt>
    <dgm:pt modelId="{36B2EDE9-7927-4764-838D-3AA0E2C8B1B4}" type="sibTrans" cxnId="{C821A395-0778-4556-9C28-3FEE11F92017}">
      <dgm:prSet/>
      <dgm:spPr/>
      <dgm:t>
        <a:bodyPr/>
        <a:lstStyle/>
        <a:p>
          <a:endParaRPr lang="ru-RU"/>
        </a:p>
      </dgm:t>
    </dgm:pt>
    <dgm:pt modelId="{EDCFE035-0621-4100-BDBD-9820B27B7254}">
      <dgm:prSet custT="1"/>
      <dgm:spPr/>
      <dgm:t>
        <a:bodyPr tIns="0" bIns="504000"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на сайте 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ГАУ СО «РЦОКО»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6A7A265-F40C-45F5-B465-3ADEDFFF3844}" type="parTrans" cxnId="{935182C6-B02D-41DF-B918-FE15DB5A8AA4}">
      <dgm:prSet/>
      <dgm:spPr/>
      <dgm:t>
        <a:bodyPr/>
        <a:lstStyle/>
        <a:p>
          <a:endParaRPr lang="ru-RU"/>
        </a:p>
      </dgm:t>
    </dgm:pt>
    <dgm:pt modelId="{BB6A8B44-02B8-4C38-A4A9-227472594BD4}" type="sibTrans" cxnId="{935182C6-B02D-41DF-B918-FE15DB5A8AA4}">
      <dgm:prSet/>
      <dgm:spPr/>
      <dgm:t>
        <a:bodyPr/>
        <a:lstStyle/>
        <a:p>
          <a:endParaRPr lang="ru-RU"/>
        </a:p>
      </dgm:t>
    </dgm:pt>
    <dgm:pt modelId="{9655A0A0-6E10-448D-B760-1B26894B5032}">
      <dgm:prSet custT="1"/>
      <dgm:spPr/>
      <dgm:t>
        <a:bodyPr tIns="0" bIns="900000"/>
        <a:lstStyle/>
        <a:p>
          <a:endParaRPr lang="en-US" sz="20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на специализированном портале ФГБУ «Федеральный центр тестирования»</a:t>
          </a:r>
          <a:endParaRPr lang="ru-RU" sz="2000" u="sng" dirty="0" smtClean="0">
            <a:latin typeface="Times New Roman" pitchFamily="18" charset="0"/>
            <a:cs typeface="Times New Roman" pitchFamily="18" charset="0"/>
          </a:endParaRPr>
        </a:p>
      </dgm:t>
    </dgm:pt>
    <dgm:pt modelId="{84E053A0-1658-4879-8EDA-14635E1FFDC5}" type="sibTrans" cxnId="{4F339157-8050-4405-AFDA-689D66AF750F}">
      <dgm:prSet/>
      <dgm:spPr/>
      <dgm:t>
        <a:bodyPr/>
        <a:lstStyle/>
        <a:p>
          <a:endParaRPr lang="ru-RU"/>
        </a:p>
      </dgm:t>
    </dgm:pt>
    <dgm:pt modelId="{449E2B70-1F3D-4C8B-93FB-5C06C11FB431}" type="parTrans" cxnId="{4F339157-8050-4405-AFDA-689D66AF750F}">
      <dgm:prSet/>
      <dgm:spPr/>
      <dgm:t>
        <a:bodyPr/>
        <a:lstStyle/>
        <a:p>
          <a:endParaRPr lang="ru-RU"/>
        </a:p>
      </dgm:t>
    </dgm:pt>
    <dgm:pt modelId="{14212106-E032-4265-AABF-298F602AF98B}" type="pres">
      <dgm:prSet presAssocID="{6AECAFE8-2BFB-4687-8065-6A999BB2F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4F733-DE5A-4E5E-841E-4F0D9D3C7743}" type="pres">
      <dgm:prSet presAssocID="{7A66664B-0F2D-428C-A08E-85BC7B738907}" presName="boxAndChildren" presStyleCnt="0"/>
      <dgm:spPr/>
    </dgm:pt>
    <dgm:pt modelId="{16A01A2A-00B0-414B-9053-1DBD0F03CD05}" type="pres">
      <dgm:prSet presAssocID="{7A66664B-0F2D-428C-A08E-85BC7B738907}" presName="parentTextBox" presStyleLbl="node1" presStyleIdx="0" presStyleCnt="1"/>
      <dgm:spPr/>
      <dgm:t>
        <a:bodyPr/>
        <a:lstStyle/>
        <a:p>
          <a:endParaRPr lang="ru-RU"/>
        </a:p>
      </dgm:t>
    </dgm:pt>
    <dgm:pt modelId="{E1EC3484-52B9-43C4-AAFF-D089E979104B}" type="pres">
      <dgm:prSet presAssocID="{7A66664B-0F2D-428C-A08E-85BC7B738907}" presName="entireBox" presStyleLbl="node1" presStyleIdx="0" presStyleCnt="1" custScaleY="38244" custLinFactNeighborY="-11738"/>
      <dgm:spPr/>
      <dgm:t>
        <a:bodyPr/>
        <a:lstStyle/>
        <a:p>
          <a:endParaRPr lang="ru-RU"/>
        </a:p>
      </dgm:t>
    </dgm:pt>
    <dgm:pt modelId="{1E9321AF-AFBC-4B3E-97AA-1F769A6FADB9}" type="pres">
      <dgm:prSet presAssocID="{7A66664B-0F2D-428C-A08E-85BC7B738907}" presName="descendantBox" presStyleCnt="0"/>
      <dgm:spPr/>
    </dgm:pt>
    <dgm:pt modelId="{FA6EB0B9-BDE0-428E-B894-6D4D5CCDFC0C}" type="pres">
      <dgm:prSet presAssocID="{9655A0A0-6E10-448D-B760-1B26894B5032}" presName="childTextBox" presStyleLbl="fgAccFollowNode1" presStyleIdx="0" presStyleCnt="3" custScaleY="140376" custLinFactNeighborY="10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ED39E-5D0B-45D5-ADDD-5757FFC30207}" type="pres">
      <dgm:prSet presAssocID="{EDCFE035-0621-4100-BDBD-9820B27B7254}" presName="childTextBox" presStyleLbl="fgAccFollowNode1" presStyleIdx="1" presStyleCnt="3" custScaleY="140376" custLinFactNeighborY="10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63B40-7191-4931-964B-9530B4A4A380}" type="pres">
      <dgm:prSet presAssocID="{A3487269-AF3B-4DC1-9237-9DEB1AD479B0}" presName="childTextBox" presStyleLbl="fgAccFollowNode1" presStyleIdx="2" presStyleCnt="3" custScaleY="139202" custLinFactNeighborX="147" custLinFactNeighborY="8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112303-802B-4260-97F5-06C2FE363C35}" type="presOf" srcId="{EDCFE035-0621-4100-BDBD-9820B27B7254}" destId="{57EED39E-5D0B-45D5-ADDD-5757FFC30207}" srcOrd="0" destOrd="0" presId="urn:microsoft.com/office/officeart/2005/8/layout/process4"/>
    <dgm:cxn modelId="{4F39282C-EC66-4034-97FA-FC77F9C04175}" type="presOf" srcId="{7A66664B-0F2D-428C-A08E-85BC7B738907}" destId="{16A01A2A-00B0-414B-9053-1DBD0F03CD05}" srcOrd="0" destOrd="0" presId="urn:microsoft.com/office/officeart/2005/8/layout/process4"/>
    <dgm:cxn modelId="{9C201641-522E-453A-9981-06AF778F77AA}" type="presOf" srcId="{6AECAFE8-2BFB-4687-8065-6A999BB2F04D}" destId="{14212106-E032-4265-AABF-298F602AF98B}" srcOrd="0" destOrd="0" presId="urn:microsoft.com/office/officeart/2005/8/layout/process4"/>
    <dgm:cxn modelId="{4F339157-8050-4405-AFDA-689D66AF750F}" srcId="{7A66664B-0F2D-428C-A08E-85BC7B738907}" destId="{9655A0A0-6E10-448D-B760-1B26894B5032}" srcOrd="0" destOrd="0" parTransId="{449E2B70-1F3D-4C8B-93FB-5C06C11FB431}" sibTransId="{84E053A0-1658-4879-8EDA-14635E1FFDC5}"/>
    <dgm:cxn modelId="{C821A395-0778-4556-9C28-3FEE11F92017}" srcId="{7A66664B-0F2D-428C-A08E-85BC7B738907}" destId="{A3487269-AF3B-4DC1-9237-9DEB1AD479B0}" srcOrd="2" destOrd="0" parTransId="{31032C76-A6D3-41AF-AEED-D7AEC613ADF2}" sibTransId="{36B2EDE9-7927-4764-838D-3AA0E2C8B1B4}"/>
    <dgm:cxn modelId="{6004E9CB-FE27-4D46-8203-C4B9BB07B26E}" type="presOf" srcId="{A3487269-AF3B-4DC1-9237-9DEB1AD479B0}" destId="{E0563B40-7191-4931-964B-9530B4A4A380}" srcOrd="0" destOrd="0" presId="urn:microsoft.com/office/officeart/2005/8/layout/process4"/>
    <dgm:cxn modelId="{1F00026F-C304-4AF5-B63F-28C7063DFABE}" srcId="{6AECAFE8-2BFB-4687-8065-6A999BB2F04D}" destId="{7A66664B-0F2D-428C-A08E-85BC7B738907}" srcOrd="0" destOrd="0" parTransId="{5E0B4A5F-E0EF-4A6A-B84C-399B4E910BA7}" sibTransId="{E7312CDE-664D-46C4-844D-F4D7B99153CC}"/>
    <dgm:cxn modelId="{742E01A7-192E-4D81-92BA-3E4CEDED3C16}" type="presOf" srcId="{7A66664B-0F2D-428C-A08E-85BC7B738907}" destId="{E1EC3484-52B9-43C4-AAFF-D089E979104B}" srcOrd="1" destOrd="0" presId="urn:microsoft.com/office/officeart/2005/8/layout/process4"/>
    <dgm:cxn modelId="{B1A71DCC-D544-48B7-8F80-1EB3FC50A2CC}" type="presOf" srcId="{9655A0A0-6E10-448D-B760-1B26894B5032}" destId="{FA6EB0B9-BDE0-428E-B894-6D4D5CCDFC0C}" srcOrd="0" destOrd="0" presId="urn:microsoft.com/office/officeart/2005/8/layout/process4"/>
    <dgm:cxn modelId="{935182C6-B02D-41DF-B918-FE15DB5A8AA4}" srcId="{7A66664B-0F2D-428C-A08E-85BC7B738907}" destId="{EDCFE035-0621-4100-BDBD-9820B27B7254}" srcOrd="1" destOrd="0" parTransId="{66A7A265-F40C-45F5-B465-3ADEDFFF3844}" sibTransId="{BB6A8B44-02B8-4C38-A4A9-227472594BD4}"/>
    <dgm:cxn modelId="{A94F9713-E1A1-4A34-ACF9-1CF3E8517963}" type="presParOf" srcId="{14212106-E032-4265-AABF-298F602AF98B}" destId="{A554F733-DE5A-4E5E-841E-4F0D9D3C7743}" srcOrd="0" destOrd="0" presId="urn:microsoft.com/office/officeart/2005/8/layout/process4"/>
    <dgm:cxn modelId="{C3F9C8E1-0AD6-4AF2-8AE0-9EED92FC0407}" type="presParOf" srcId="{A554F733-DE5A-4E5E-841E-4F0D9D3C7743}" destId="{16A01A2A-00B0-414B-9053-1DBD0F03CD05}" srcOrd="0" destOrd="0" presId="urn:microsoft.com/office/officeart/2005/8/layout/process4"/>
    <dgm:cxn modelId="{67B5CCD1-6A85-4630-BBE2-BCEA35F8330E}" type="presParOf" srcId="{A554F733-DE5A-4E5E-841E-4F0D9D3C7743}" destId="{E1EC3484-52B9-43C4-AAFF-D089E979104B}" srcOrd="1" destOrd="0" presId="urn:microsoft.com/office/officeart/2005/8/layout/process4"/>
    <dgm:cxn modelId="{D3C0C50A-DFCF-44E7-A75E-5A15FE68DD3F}" type="presParOf" srcId="{A554F733-DE5A-4E5E-841E-4F0D9D3C7743}" destId="{1E9321AF-AFBC-4B3E-97AA-1F769A6FADB9}" srcOrd="2" destOrd="0" presId="urn:microsoft.com/office/officeart/2005/8/layout/process4"/>
    <dgm:cxn modelId="{E2A0B92A-7AA9-4B6D-9C08-A52B03132B33}" type="presParOf" srcId="{1E9321AF-AFBC-4B3E-97AA-1F769A6FADB9}" destId="{FA6EB0B9-BDE0-428E-B894-6D4D5CCDFC0C}" srcOrd="0" destOrd="0" presId="urn:microsoft.com/office/officeart/2005/8/layout/process4"/>
    <dgm:cxn modelId="{4E27CF54-A3C6-4B14-80CC-B250DCC3A614}" type="presParOf" srcId="{1E9321AF-AFBC-4B3E-97AA-1F769A6FADB9}" destId="{57EED39E-5D0B-45D5-ADDD-5757FFC30207}" srcOrd="1" destOrd="0" presId="urn:microsoft.com/office/officeart/2005/8/layout/process4"/>
    <dgm:cxn modelId="{4B4D4C93-41E1-4004-9EC0-7CFD1E3D4AB8}" type="presParOf" srcId="{1E9321AF-AFBC-4B3E-97AA-1F769A6FADB9}" destId="{E0563B40-7191-4931-964B-9530B4A4A380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AECAFE8-2BFB-4687-8065-6A999BB2F04D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66664B-0F2D-428C-A08E-85BC7B738907}">
      <dgm:prSet phldrT="[Текст]" custT="1"/>
      <dgm:spPr/>
      <dgm:t>
        <a:bodyPr/>
        <a:lstStyle/>
        <a:p>
          <a:pPr algn="just"/>
          <a:endParaRPr lang="ru-RU" sz="2600" i="0" dirty="0">
            <a:latin typeface="Times New Roman" pitchFamily="18" charset="0"/>
            <a:cs typeface="Times New Roman" pitchFamily="18" charset="0"/>
          </a:endParaRPr>
        </a:p>
      </dgm:t>
    </dgm:pt>
    <dgm:pt modelId="{5E0B4A5F-E0EF-4A6A-B84C-399B4E910BA7}" type="parTrans" cxnId="{1F00026F-C304-4AF5-B63F-28C7063DFAB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E7312CDE-664D-46C4-844D-F4D7B99153CC}" type="sibTrans" cxnId="{1F00026F-C304-4AF5-B63F-28C7063DFAB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14212106-E032-4265-AABF-298F602AF98B}" type="pres">
      <dgm:prSet presAssocID="{6AECAFE8-2BFB-4687-8065-6A999BB2F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4F733-DE5A-4E5E-841E-4F0D9D3C7743}" type="pres">
      <dgm:prSet presAssocID="{7A66664B-0F2D-428C-A08E-85BC7B738907}" presName="boxAndChildren" presStyleCnt="0"/>
      <dgm:spPr/>
    </dgm:pt>
    <dgm:pt modelId="{16A01A2A-00B0-414B-9053-1DBD0F03CD05}" type="pres">
      <dgm:prSet presAssocID="{7A66664B-0F2D-428C-A08E-85BC7B738907}" presName="parentTextBox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1F00026F-C304-4AF5-B63F-28C7063DFABE}" srcId="{6AECAFE8-2BFB-4687-8065-6A999BB2F04D}" destId="{7A66664B-0F2D-428C-A08E-85BC7B738907}" srcOrd="0" destOrd="0" parTransId="{5E0B4A5F-E0EF-4A6A-B84C-399B4E910BA7}" sibTransId="{E7312CDE-664D-46C4-844D-F4D7B99153CC}"/>
    <dgm:cxn modelId="{B5824998-6F97-4C73-BDA6-C3E37916E4BE}" type="presOf" srcId="{6AECAFE8-2BFB-4687-8065-6A999BB2F04D}" destId="{14212106-E032-4265-AABF-298F602AF98B}" srcOrd="0" destOrd="0" presId="urn:microsoft.com/office/officeart/2005/8/layout/process4"/>
    <dgm:cxn modelId="{8AA917B2-03A2-4A7E-BBD2-08445078EFFE}" type="presOf" srcId="{7A66664B-0F2D-428C-A08E-85BC7B738907}" destId="{16A01A2A-00B0-414B-9053-1DBD0F03CD05}" srcOrd="0" destOrd="0" presId="urn:microsoft.com/office/officeart/2005/8/layout/process4"/>
    <dgm:cxn modelId="{A1917E92-1FD9-43AF-9CCB-A54DD72631C7}" type="presParOf" srcId="{14212106-E032-4265-AABF-298F602AF98B}" destId="{A554F733-DE5A-4E5E-841E-4F0D9D3C7743}" srcOrd="0" destOrd="0" presId="urn:microsoft.com/office/officeart/2005/8/layout/process4"/>
    <dgm:cxn modelId="{AF8F8B0C-F7F1-42EA-8F17-74B20BE3860A}" type="presParOf" srcId="{A554F733-DE5A-4E5E-841E-4F0D9D3C7743}" destId="{16A01A2A-00B0-414B-9053-1DBD0F03CD0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AECAFE8-2BFB-4687-8065-6A999BB2F04D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66664B-0F2D-428C-A08E-85BC7B738907}">
      <dgm:prSet phldrT="[Текст]" custT="1"/>
      <dgm:spPr/>
      <dgm:t>
        <a:bodyPr/>
        <a:lstStyle/>
        <a:p>
          <a:pPr algn="just"/>
          <a:endParaRPr lang="ru-RU" sz="2600" i="0" dirty="0">
            <a:latin typeface="Times New Roman" pitchFamily="18" charset="0"/>
            <a:cs typeface="Times New Roman" pitchFamily="18" charset="0"/>
          </a:endParaRPr>
        </a:p>
      </dgm:t>
    </dgm:pt>
    <dgm:pt modelId="{5E0B4A5F-E0EF-4A6A-B84C-399B4E910BA7}" type="parTrans" cxnId="{1F00026F-C304-4AF5-B63F-28C7063DFAB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E7312CDE-664D-46C4-844D-F4D7B99153CC}" type="sibTrans" cxnId="{1F00026F-C304-4AF5-B63F-28C7063DFAB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251F9877-6AE7-41A5-9667-3AAAF273325A}">
      <dgm:prSet custT="1"/>
      <dgm:spPr/>
      <dgm:t>
        <a:bodyPr tIns="0" bIns="756000"/>
        <a:lstStyle/>
        <a:p>
          <a:endParaRPr lang="ru-RU" sz="2000" dirty="0" smtClean="0">
            <a:latin typeface="Times New Roman" pitchFamily="18" charset="0"/>
            <a:cs typeface="Times New Roman" pitchFamily="18" charset="0"/>
          </a:endParaRPr>
        </a:p>
        <a:p>
          <a:endParaRPr lang="ru-RU" sz="20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он допускается к написанию итогового сочинения (изложения), при этом время окончания написания итогового сочинения (изложения) не продлевается, повторный общий инструктаж для опоздавшего участника не проводится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F3BBA4E-4D40-454C-8B32-F43D6F9ED04B}" type="parTrans" cxnId="{5154780A-73A5-44C8-BC5D-C8D436CA84FD}">
      <dgm:prSet/>
      <dgm:spPr/>
      <dgm:t>
        <a:bodyPr/>
        <a:lstStyle/>
        <a:p>
          <a:endParaRPr lang="ru-RU"/>
        </a:p>
      </dgm:t>
    </dgm:pt>
    <dgm:pt modelId="{DFE2DEC0-AA70-4374-8DCB-BB5BA49470D7}" type="sibTrans" cxnId="{5154780A-73A5-44C8-BC5D-C8D436CA84FD}">
      <dgm:prSet/>
      <dgm:spPr/>
      <dgm:t>
        <a:bodyPr/>
        <a:lstStyle/>
        <a:p>
          <a:endParaRPr lang="ru-RU"/>
        </a:p>
      </dgm:t>
    </dgm:pt>
    <dgm:pt modelId="{14212106-E032-4265-AABF-298F602AF98B}" type="pres">
      <dgm:prSet presAssocID="{6AECAFE8-2BFB-4687-8065-6A999BB2F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4F733-DE5A-4E5E-841E-4F0D9D3C7743}" type="pres">
      <dgm:prSet presAssocID="{7A66664B-0F2D-428C-A08E-85BC7B738907}" presName="boxAndChildren" presStyleCnt="0"/>
      <dgm:spPr/>
    </dgm:pt>
    <dgm:pt modelId="{16A01A2A-00B0-414B-9053-1DBD0F03CD05}" type="pres">
      <dgm:prSet presAssocID="{7A66664B-0F2D-428C-A08E-85BC7B738907}" presName="parentTextBox" presStyleLbl="node1" presStyleIdx="0" presStyleCnt="1"/>
      <dgm:spPr/>
      <dgm:t>
        <a:bodyPr/>
        <a:lstStyle/>
        <a:p>
          <a:endParaRPr lang="ru-RU"/>
        </a:p>
      </dgm:t>
    </dgm:pt>
    <dgm:pt modelId="{E1EC3484-52B9-43C4-AAFF-D089E979104B}" type="pres">
      <dgm:prSet presAssocID="{7A66664B-0F2D-428C-A08E-85BC7B738907}" presName="entireBox" presStyleLbl="node1" presStyleIdx="0" presStyleCnt="1" custScaleY="55508" custLinFactNeighborY="-15118"/>
      <dgm:spPr/>
      <dgm:t>
        <a:bodyPr/>
        <a:lstStyle/>
        <a:p>
          <a:endParaRPr lang="ru-RU"/>
        </a:p>
      </dgm:t>
    </dgm:pt>
    <dgm:pt modelId="{1E9321AF-AFBC-4B3E-97AA-1F769A6FADB9}" type="pres">
      <dgm:prSet presAssocID="{7A66664B-0F2D-428C-A08E-85BC7B738907}" presName="descendantBox" presStyleCnt="0"/>
      <dgm:spPr/>
    </dgm:pt>
    <dgm:pt modelId="{64411DDF-B193-496B-A5EB-379F95B9E5BD}" type="pres">
      <dgm:prSet presAssocID="{251F9877-6AE7-41A5-9667-3AAAF273325A}" presName="childTextBox" presStyleLbl="fgAccFollowNode1" presStyleIdx="0" presStyleCnt="1" custScaleX="2000000" custScaleY="123483" custLinFactNeighborX="-244" custLinFactNeighborY="24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264C31-EFAB-4FD0-BDD4-E1F8791BD806}" type="presOf" srcId="{7A66664B-0F2D-428C-A08E-85BC7B738907}" destId="{E1EC3484-52B9-43C4-AAFF-D089E979104B}" srcOrd="1" destOrd="0" presId="urn:microsoft.com/office/officeart/2005/8/layout/process4"/>
    <dgm:cxn modelId="{5154780A-73A5-44C8-BC5D-C8D436CA84FD}" srcId="{7A66664B-0F2D-428C-A08E-85BC7B738907}" destId="{251F9877-6AE7-41A5-9667-3AAAF273325A}" srcOrd="0" destOrd="0" parTransId="{DF3BBA4E-4D40-454C-8B32-F43D6F9ED04B}" sibTransId="{DFE2DEC0-AA70-4374-8DCB-BB5BA49470D7}"/>
    <dgm:cxn modelId="{6A759B83-ED7E-4F25-ABC5-CDA53DFCBD9D}" type="presOf" srcId="{251F9877-6AE7-41A5-9667-3AAAF273325A}" destId="{64411DDF-B193-496B-A5EB-379F95B9E5BD}" srcOrd="0" destOrd="0" presId="urn:microsoft.com/office/officeart/2005/8/layout/process4"/>
    <dgm:cxn modelId="{9733E44F-1287-413C-8E3C-4DCADB765F66}" type="presOf" srcId="{6AECAFE8-2BFB-4687-8065-6A999BB2F04D}" destId="{14212106-E032-4265-AABF-298F602AF98B}" srcOrd="0" destOrd="0" presId="urn:microsoft.com/office/officeart/2005/8/layout/process4"/>
    <dgm:cxn modelId="{1F00026F-C304-4AF5-B63F-28C7063DFABE}" srcId="{6AECAFE8-2BFB-4687-8065-6A999BB2F04D}" destId="{7A66664B-0F2D-428C-A08E-85BC7B738907}" srcOrd="0" destOrd="0" parTransId="{5E0B4A5F-E0EF-4A6A-B84C-399B4E910BA7}" sibTransId="{E7312CDE-664D-46C4-844D-F4D7B99153CC}"/>
    <dgm:cxn modelId="{679E680D-77C1-46C0-9A1C-CAF8BAD53B05}" type="presOf" srcId="{7A66664B-0F2D-428C-A08E-85BC7B738907}" destId="{16A01A2A-00B0-414B-9053-1DBD0F03CD05}" srcOrd="0" destOrd="0" presId="urn:microsoft.com/office/officeart/2005/8/layout/process4"/>
    <dgm:cxn modelId="{DE8F6F1A-50E7-4964-B0B2-C4C6FF958C23}" type="presParOf" srcId="{14212106-E032-4265-AABF-298F602AF98B}" destId="{A554F733-DE5A-4E5E-841E-4F0D9D3C7743}" srcOrd="0" destOrd="0" presId="urn:microsoft.com/office/officeart/2005/8/layout/process4"/>
    <dgm:cxn modelId="{BE4AEDD3-6891-4F67-B23F-E2AEC4C88597}" type="presParOf" srcId="{A554F733-DE5A-4E5E-841E-4F0D9D3C7743}" destId="{16A01A2A-00B0-414B-9053-1DBD0F03CD05}" srcOrd="0" destOrd="0" presId="urn:microsoft.com/office/officeart/2005/8/layout/process4"/>
    <dgm:cxn modelId="{0B1611A9-B92C-4E63-BC88-00A5A851A6F8}" type="presParOf" srcId="{A554F733-DE5A-4E5E-841E-4F0D9D3C7743}" destId="{E1EC3484-52B9-43C4-AAFF-D089E979104B}" srcOrd="1" destOrd="0" presId="urn:microsoft.com/office/officeart/2005/8/layout/process4"/>
    <dgm:cxn modelId="{47DCBDC9-C00F-4872-9203-2920B04342DB}" type="presParOf" srcId="{A554F733-DE5A-4E5E-841E-4F0D9D3C7743}" destId="{1E9321AF-AFBC-4B3E-97AA-1F769A6FADB9}" srcOrd="2" destOrd="0" presId="urn:microsoft.com/office/officeart/2005/8/layout/process4"/>
    <dgm:cxn modelId="{F9BB81A1-C447-417F-978A-05FE1DD625C9}" type="presParOf" srcId="{1E9321AF-AFBC-4B3E-97AA-1F769A6FADB9}" destId="{64411DDF-B193-496B-A5EB-379F95B9E5B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AECAFE8-2BFB-4687-8065-6A999BB2F04D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66664B-0F2D-428C-A08E-85BC7B738907}">
      <dgm:prSet phldrT="[Текст]" custT="1"/>
      <dgm:spPr/>
      <dgm:t>
        <a:bodyPr/>
        <a:lstStyle/>
        <a:p>
          <a:endParaRPr lang="ru-RU" sz="2000" i="0" dirty="0">
            <a:latin typeface="Times New Roman" pitchFamily="18" charset="0"/>
            <a:cs typeface="Times New Roman" pitchFamily="18" charset="0"/>
          </a:endParaRPr>
        </a:p>
      </dgm:t>
    </dgm:pt>
    <dgm:pt modelId="{5E0B4A5F-E0EF-4A6A-B84C-399B4E910BA7}" type="parTrans" cxnId="{1F00026F-C304-4AF5-B63F-28C7063DFAB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7312CDE-664D-46C4-844D-F4D7B99153CC}" type="sibTrans" cxnId="{1F00026F-C304-4AF5-B63F-28C7063DFAB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CE74C12-68ED-419C-8445-A1026D8713CC}">
      <dgm:prSet/>
      <dgm:spPr/>
      <dgm:t>
        <a:bodyPr/>
        <a:lstStyle/>
        <a:p>
          <a:endParaRPr lang="ru-RU" dirty="0"/>
        </a:p>
      </dgm:t>
    </dgm:pt>
    <dgm:pt modelId="{9AD5B4DA-ED04-41F5-97B4-9ADB9E8FA203}" type="parTrans" cxnId="{BE716FFD-CB29-43CD-8DB9-0C45C89A2E4C}">
      <dgm:prSet/>
      <dgm:spPr/>
      <dgm:t>
        <a:bodyPr/>
        <a:lstStyle/>
        <a:p>
          <a:endParaRPr lang="ru-RU"/>
        </a:p>
      </dgm:t>
    </dgm:pt>
    <dgm:pt modelId="{3E6EEA8D-764A-4669-BD55-419AFC67EFE1}" type="sibTrans" cxnId="{BE716FFD-CB29-43CD-8DB9-0C45C89A2E4C}">
      <dgm:prSet/>
      <dgm:spPr/>
      <dgm:t>
        <a:bodyPr/>
        <a:lstStyle/>
        <a:p>
          <a:endParaRPr lang="ru-RU"/>
        </a:p>
      </dgm:t>
    </dgm:pt>
    <dgm:pt modelId="{192764BC-C78D-481D-B4CF-5DA8C20A38DE}">
      <dgm:prSet/>
      <dgm:spPr/>
      <dgm:t>
        <a:bodyPr/>
        <a:lstStyle/>
        <a:p>
          <a:endParaRPr lang="ru-RU" dirty="0"/>
        </a:p>
      </dgm:t>
    </dgm:pt>
    <dgm:pt modelId="{96DB333B-9235-4EC3-A8A9-2F92DEEF7645}" type="parTrans" cxnId="{C75C6F83-94D7-413C-A7A4-192F543B7203}">
      <dgm:prSet/>
      <dgm:spPr/>
      <dgm:t>
        <a:bodyPr/>
        <a:lstStyle/>
        <a:p>
          <a:endParaRPr lang="ru-RU"/>
        </a:p>
      </dgm:t>
    </dgm:pt>
    <dgm:pt modelId="{B5FD811C-7702-46CF-B6D7-D859A544D709}" type="sibTrans" cxnId="{C75C6F83-94D7-413C-A7A4-192F543B7203}">
      <dgm:prSet/>
      <dgm:spPr/>
      <dgm:t>
        <a:bodyPr/>
        <a:lstStyle/>
        <a:p>
          <a:endParaRPr lang="ru-RU"/>
        </a:p>
      </dgm:t>
    </dgm:pt>
    <dgm:pt modelId="{6B6C1E25-8648-45EF-8AEA-A5D6DA052835}">
      <dgm:prSet phldrT="[Текст]"/>
      <dgm:spPr/>
      <dgm:t>
        <a:bodyPr/>
        <a:lstStyle/>
        <a:p>
          <a:endParaRPr lang="ru-RU" dirty="0"/>
        </a:p>
      </dgm:t>
    </dgm:pt>
    <dgm:pt modelId="{995DA33E-EFB7-4E7F-803E-3FE87AE273B5}" type="parTrans" cxnId="{5BE5A567-1176-436D-BD07-CFD82D97CDAC}">
      <dgm:prSet/>
      <dgm:spPr/>
      <dgm:t>
        <a:bodyPr/>
        <a:lstStyle/>
        <a:p>
          <a:endParaRPr lang="ru-RU"/>
        </a:p>
      </dgm:t>
    </dgm:pt>
    <dgm:pt modelId="{D606D04C-49CB-44D8-BF53-7B66832303CF}" type="sibTrans" cxnId="{5BE5A567-1176-436D-BD07-CFD82D97CDAC}">
      <dgm:prSet/>
      <dgm:spPr/>
      <dgm:t>
        <a:bodyPr/>
        <a:lstStyle/>
        <a:p>
          <a:endParaRPr lang="ru-RU"/>
        </a:p>
      </dgm:t>
    </dgm:pt>
    <dgm:pt modelId="{E58CB120-4A37-4634-8D11-80D656B2ED7E}">
      <dgm:prSet/>
      <dgm:spPr/>
      <dgm:t>
        <a:bodyPr/>
        <a:lstStyle/>
        <a:p>
          <a:endParaRPr lang="ru-RU" dirty="0"/>
        </a:p>
      </dgm:t>
    </dgm:pt>
    <dgm:pt modelId="{BC870ED7-9CAA-4BAF-A299-F76BA38B866E}" type="parTrans" cxnId="{A674750E-5A62-4EFB-8A2F-9940C32AA4A8}">
      <dgm:prSet/>
      <dgm:spPr/>
      <dgm:t>
        <a:bodyPr/>
        <a:lstStyle/>
        <a:p>
          <a:endParaRPr lang="ru-RU"/>
        </a:p>
      </dgm:t>
    </dgm:pt>
    <dgm:pt modelId="{CB307F48-BD24-43BD-B934-8C4F3C42C686}" type="sibTrans" cxnId="{A674750E-5A62-4EFB-8A2F-9940C32AA4A8}">
      <dgm:prSet/>
      <dgm:spPr/>
      <dgm:t>
        <a:bodyPr/>
        <a:lstStyle/>
        <a:p>
          <a:endParaRPr lang="ru-RU"/>
        </a:p>
      </dgm:t>
    </dgm:pt>
    <dgm:pt modelId="{86626E37-6B2B-452E-8335-09A70F1C0E6D}">
      <dgm:prSet/>
      <dgm:spPr/>
      <dgm:t>
        <a:bodyPr/>
        <a:lstStyle/>
        <a:p>
          <a:endParaRPr lang="ru-RU" dirty="0"/>
        </a:p>
      </dgm:t>
    </dgm:pt>
    <dgm:pt modelId="{758899D0-B8C7-4F09-A2FD-A4EC993B48E5}" type="parTrans" cxnId="{D0ED824D-1C15-41A5-8576-BD169EAB592D}">
      <dgm:prSet/>
      <dgm:spPr/>
      <dgm:t>
        <a:bodyPr/>
        <a:lstStyle/>
        <a:p>
          <a:endParaRPr lang="ru-RU"/>
        </a:p>
      </dgm:t>
    </dgm:pt>
    <dgm:pt modelId="{FE3CA7ED-2F46-4C17-8413-E1DBA34EE980}" type="sibTrans" cxnId="{D0ED824D-1C15-41A5-8576-BD169EAB592D}">
      <dgm:prSet/>
      <dgm:spPr/>
      <dgm:t>
        <a:bodyPr/>
        <a:lstStyle/>
        <a:p>
          <a:endParaRPr lang="ru-RU"/>
        </a:p>
      </dgm:t>
    </dgm:pt>
    <dgm:pt modelId="{FF360D60-015C-4C09-B81F-ADA9A71646EE}">
      <dgm:prSet/>
      <dgm:spPr/>
      <dgm:t>
        <a:bodyPr/>
        <a:lstStyle/>
        <a:p>
          <a:endParaRPr lang="ru-RU" dirty="0"/>
        </a:p>
      </dgm:t>
    </dgm:pt>
    <dgm:pt modelId="{CDF7D3E9-5172-4282-A783-11D993E09FE1}" type="parTrans" cxnId="{B54A76DC-12D5-4C8B-8297-735F7FDA3966}">
      <dgm:prSet/>
      <dgm:spPr/>
      <dgm:t>
        <a:bodyPr/>
        <a:lstStyle/>
        <a:p>
          <a:endParaRPr lang="ru-RU"/>
        </a:p>
      </dgm:t>
    </dgm:pt>
    <dgm:pt modelId="{16265404-B9C1-4BAD-AC81-05E4EB73A17C}" type="sibTrans" cxnId="{B54A76DC-12D5-4C8B-8297-735F7FDA3966}">
      <dgm:prSet/>
      <dgm:spPr/>
      <dgm:t>
        <a:bodyPr/>
        <a:lstStyle/>
        <a:p>
          <a:endParaRPr lang="ru-RU"/>
        </a:p>
      </dgm:t>
    </dgm:pt>
    <dgm:pt modelId="{0DBE99DF-33EE-4D88-8FB5-C6DB58002324}">
      <dgm:prSet/>
      <dgm:spPr/>
      <dgm:t>
        <a:bodyPr/>
        <a:lstStyle/>
        <a:p>
          <a:endParaRPr lang="ru-RU" b="1" dirty="0">
            <a:solidFill>
              <a:schemeClr val="bg1"/>
            </a:solidFill>
            <a:latin typeface="Calibri" pitchFamily="34" charset="0"/>
          </a:endParaRPr>
        </a:p>
      </dgm:t>
    </dgm:pt>
    <dgm:pt modelId="{9929ED5B-B422-4B28-BC44-DBC24AAD829D}" type="parTrans" cxnId="{ADBC4F18-C563-42BA-BE1A-BAD6091D73DD}">
      <dgm:prSet/>
      <dgm:spPr/>
      <dgm:t>
        <a:bodyPr/>
        <a:lstStyle/>
        <a:p>
          <a:endParaRPr lang="ru-RU"/>
        </a:p>
      </dgm:t>
    </dgm:pt>
    <dgm:pt modelId="{84018722-D629-4C8F-BB3E-3537BA098919}" type="sibTrans" cxnId="{ADBC4F18-C563-42BA-BE1A-BAD6091D73DD}">
      <dgm:prSet/>
      <dgm:spPr/>
      <dgm:t>
        <a:bodyPr/>
        <a:lstStyle/>
        <a:p>
          <a:endParaRPr lang="ru-RU"/>
        </a:p>
      </dgm:t>
    </dgm:pt>
    <dgm:pt modelId="{14212106-E032-4265-AABF-298F602AF98B}" type="pres">
      <dgm:prSet presAssocID="{6AECAFE8-2BFB-4687-8065-6A999BB2F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4F733-DE5A-4E5E-841E-4F0D9D3C7743}" type="pres">
      <dgm:prSet presAssocID="{7A66664B-0F2D-428C-A08E-85BC7B738907}" presName="boxAndChildren" presStyleCnt="0"/>
      <dgm:spPr/>
    </dgm:pt>
    <dgm:pt modelId="{16A01A2A-00B0-414B-9053-1DBD0F03CD05}" type="pres">
      <dgm:prSet presAssocID="{7A66664B-0F2D-428C-A08E-85BC7B738907}" presName="parentTextBox" presStyleLbl="node1" presStyleIdx="0" presStyleCnt="1"/>
      <dgm:spPr/>
      <dgm:t>
        <a:bodyPr/>
        <a:lstStyle/>
        <a:p>
          <a:endParaRPr lang="ru-RU"/>
        </a:p>
      </dgm:t>
    </dgm:pt>
    <dgm:pt modelId="{E1EC3484-52B9-43C4-AAFF-D089E979104B}" type="pres">
      <dgm:prSet presAssocID="{7A66664B-0F2D-428C-A08E-85BC7B738907}" presName="entireBox" presStyleLbl="node1" presStyleIdx="0" presStyleCnt="1" custScaleY="42032" custLinFactNeighborY="-35467"/>
      <dgm:spPr/>
      <dgm:t>
        <a:bodyPr/>
        <a:lstStyle/>
        <a:p>
          <a:endParaRPr lang="ru-RU"/>
        </a:p>
      </dgm:t>
    </dgm:pt>
    <dgm:pt modelId="{1E9321AF-AFBC-4B3E-97AA-1F769A6FADB9}" type="pres">
      <dgm:prSet presAssocID="{7A66664B-0F2D-428C-A08E-85BC7B738907}" presName="descendantBox" presStyleCnt="0"/>
      <dgm:spPr/>
    </dgm:pt>
    <dgm:pt modelId="{DB774771-BF44-4A29-8692-A73F47C62D40}" type="pres">
      <dgm:prSet presAssocID="{1CE74C12-68ED-419C-8445-A1026D8713CC}" presName="childTextBox" presStyleLbl="fgAccFollowNode1" presStyleIdx="0" presStyleCnt="7" custScaleX="68268" custScaleY="163000" custLinFactNeighborX="-10144" custLinFactNeighborY="19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747A0-033C-4880-955A-2069F660B485}" type="pres">
      <dgm:prSet presAssocID="{E58CB120-4A37-4634-8D11-80D656B2ED7E}" presName="childTextBox" presStyleLbl="fgAccFollowNode1" presStyleIdx="1" presStyleCnt="7" custScaleX="102167" custScaleY="163000" custLinFactNeighborX="-2959" custLinFactNeighborY="19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A196E-43CC-42E3-8032-5A40FF2FDFE3}" type="pres">
      <dgm:prSet presAssocID="{192764BC-C78D-481D-B4CF-5DA8C20A38DE}" presName="childTextBox" presStyleLbl="fgAccFollowNode1" presStyleIdx="2" presStyleCnt="7" custScaleX="92349" custScaleY="163000" custLinFactNeighborX="-4520" custLinFactNeighborY="19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4C15-6061-4089-8F1C-FAAA3CDA4BD6}" type="pres">
      <dgm:prSet presAssocID="{0DBE99DF-33EE-4D88-8FB5-C6DB58002324}" presName="childTextBox" presStyleLbl="fgAccFollowNode1" presStyleIdx="3" presStyleCnt="7" custScaleX="113853" custScaleY="164322" custLinFactNeighborX="-2973" custLinFactNeighborY="19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A6324-D5FD-406E-93D5-293440196FB2}" type="pres">
      <dgm:prSet presAssocID="{86626E37-6B2B-452E-8335-09A70F1C0E6D}" presName="childTextBox" presStyleLbl="fgAccFollowNode1" presStyleIdx="4" presStyleCnt="7" custScaleX="96131" custScaleY="163000" custLinFactNeighborX="-2354" custLinFactNeighborY="19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6CC40-AA93-4666-B820-90DFF79697A0}" type="pres">
      <dgm:prSet presAssocID="{6B6C1E25-8648-45EF-8AEA-A5D6DA052835}" presName="childTextBox" presStyleLbl="fgAccFollowNode1" presStyleIdx="5" presStyleCnt="7" custScaleX="85444" custScaleY="163000" custLinFactNeighborX="376" custLinFactNeighborY="19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CFA42-61C1-42A8-8A46-B4562424266E}" type="pres">
      <dgm:prSet presAssocID="{FF360D60-015C-4C09-B81F-ADA9A71646EE}" presName="childTextBox" presStyleLbl="fgAccFollowNode1" presStyleIdx="6" presStyleCnt="7" custScaleX="81085" custScaleY="163030" custLinFactNeighborX="3388" custLinFactNeighborY="19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716FFD-CB29-43CD-8DB9-0C45C89A2E4C}" srcId="{7A66664B-0F2D-428C-A08E-85BC7B738907}" destId="{1CE74C12-68ED-419C-8445-A1026D8713CC}" srcOrd="0" destOrd="0" parTransId="{9AD5B4DA-ED04-41F5-97B4-9ADB9E8FA203}" sibTransId="{3E6EEA8D-764A-4669-BD55-419AFC67EFE1}"/>
    <dgm:cxn modelId="{FDF2280E-6C62-4288-9D6F-72968A6FEEE6}" type="presOf" srcId="{E58CB120-4A37-4634-8D11-80D656B2ED7E}" destId="{792747A0-033C-4880-955A-2069F660B485}" srcOrd="0" destOrd="0" presId="urn:microsoft.com/office/officeart/2005/8/layout/process4"/>
    <dgm:cxn modelId="{32A75D6A-8D48-4B59-A531-9AB8208BC1C8}" type="presOf" srcId="{6B6C1E25-8648-45EF-8AEA-A5D6DA052835}" destId="{A4D6CC40-AA93-4666-B820-90DFF79697A0}" srcOrd="0" destOrd="0" presId="urn:microsoft.com/office/officeart/2005/8/layout/process4"/>
    <dgm:cxn modelId="{26B7BCD3-8692-4119-8A01-7745C3794C79}" type="presOf" srcId="{0DBE99DF-33EE-4D88-8FB5-C6DB58002324}" destId="{4A944C15-6061-4089-8F1C-FAAA3CDA4BD6}" srcOrd="0" destOrd="0" presId="urn:microsoft.com/office/officeart/2005/8/layout/process4"/>
    <dgm:cxn modelId="{B54A76DC-12D5-4C8B-8297-735F7FDA3966}" srcId="{7A66664B-0F2D-428C-A08E-85BC7B738907}" destId="{FF360D60-015C-4C09-B81F-ADA9A71646EE}" srcOrd="6" destOrd="0" parTransId="{CDF7D3E9-5172-4282-A783-11D993E09FE1}" sibTransId="{16265404-B9C1-4BAD-AC81-05E4EB73A17C}"/>
    <dgm:cxn modelId="{1F00026F-C304-4AF5-B63F-28C7063DFABE}" srcId="{6AECAFE8-2BFB-4687-8065-6A999BB2F04D}" destId="{7A66664B-0F2D-428C-A08E-85BC7B738907}" srcOrd="0" destOrd="0" parTransId="{5E0B4A5F-E0EF-4A6A-B84C-399B4E910BA7}" sibTransId="{E7312CDE-664D-46C4-844D-F4D7B99153CC}"/>
    <dgm:cxn modelId="{C75C6F83-94D7-413C-A7A4-192F543B7203}" srcId="{7A66664B-0F2D-428C-A08E-85BC7B738907}" destId="{192764BC-C78D-481D-B4CF-5DA8C20A38DE}" srcOrd="2" destOrd="0" parTransId="{96DB333B-9235-4EC3-A8A9-2F92DEEF7645}" sibTransId="{B5FD811C-7702-46CF-B6D7-D859A544D709}"/>
    <dgm:cxn modelId="{38F1D87C-D128-4DB0-A05E-1D15872633B8}" type="presOf" srcId="{FF360D60-015C-4C09-B81F-ADA9A71646EE}" destId="{161CFA42-61C1-42A8-8A46-B4562424266E}" srcOrd="0" destOrd="0" presId="urn:microsoft.com/office/officeart/2005/8/layout/process4"/>
    <dgm:cxn modelId="{31AB83B5-6EED-414D-82EB-4B024E603333}" type="presOf" srcId="{86626E37-6B2B-452E-8335-09A70F1C0E6D}" destId="{AB2A6324-D5FD-406E-93D5-293440196FB2}" srcOrd="0" destOrd="0" presId="urn:microsoft.com/office/officeart/2005/8/layout/process4"/>
    <dgm:cxn modelId="{E261A3CE-09F3-4999-A559-51C0EBB9AC44}" type="presOf" srcId="{1CE74C12-68ED-419C-8445-A1026D8713CC}" destId="{DB774771-BF44-4A29-8692-A73F47C62D40}" srcOrd="0" destOrd="0" presId="urn:microsoft.com/office/officeart/2005/8/layout/process4"/>
    <dgm:cxn modelId="{A674750E-5A62-4EFB-8A2F-9940C32AA4A8}" srcId="{7A66664B-0F2D-428C-A08E-85BC7B738907}" destId="{E58CB120-4A37-4634-8D11-80D656B2ED7E}" srcOrd="1" destOrd="0" parTransId="{BC870ED7-9CAA-4BAF-A299-F76BA38B866E}" sibTransId="{CB307F48-BD24-43BD-B934-8C4F3C42C686}"/>
    <dgm:cxn modelId="{4559B0ED-82F0-4E68-B265-0D4579EA9632}" type="presOf" srcId="{192764BC-C78D-481D-B4CF-5DA8C20A38DE}" destId="{560A196E-43CC-42E3-8032-5A40FF2FDFE3}" srcOrd="0" destOrd="0" presId="urn:microsoft.com/office/officeart/2005/8/layout/process4"/>
    <dgm:cxn modelId="{10F52006-ADE9-4021-9BB2-FE0B4B4A0240}" type="presOf" srcId="{7A66664B-0F2D-428C-A08E-85BC7B738907}" destId="{16A01A2A-00B0-414B-9053-1DBD0F03CD05}" srcOrd="0" destOrd="0" presId="urn:microsoft.com/office/officeart/2005/8/layout/process4"/>
    <dgm:cxn modelId="{906DC6DE-D9C6-42F2-B3E9-C0353BB91354}" type="presOf" srcId="{7A66664B-0F2D-428C-A08E-85BC7B738907}" destId="{E1EC3484-52B9-43C4-AAFF-D089E979104B}" srcOrd="1" destOrd="0" presId="urn:microsoft.com/office/officeart/2005/8/layout/process4"/>
    <dgm:cxn modelId="{5BE5A567-1176-436D-BD07-CFD82D97CDAC}" srcId="{7A66664B-0F2D-428C-A08E-85BC7B738907}" destId="{6B6C1E25-8648-45EF-8AEA-A5D6DA052835}" srcOrd="5" destOrd="0" parTransId="{995DA33E-EFB7-4E7F-803E-3FE87AE273B5}" sibTransId="{D606D04C-49CB-44D8-BF53-7B66832303CF}"/>
    <dgm:cxn modelId="{D0ED824D-1C15-41A5-8576-BD169EAB592D}" srcId="{7A66664B-0F2D-428C-A08E-85BC7B738907}" destId="{86626E37-6B2B-452E-8335-09A70F1C0E6D}" srcOrd="4" destOrd="0" parTransId="{758899D0-B8C7-4F09-A2FD-A4EC993B48E5}" sibTransId="{FE3CA7ED-2F46-4C17-8413-E1DBA34EE980}"/>
    <dgm:cxn modelId="{ADBC4F18-C563-42BA-BE1A-BAD6091D73DD}" srcId="{7A66664B-0F2D-428C-A08E-85BC7B738907}" destId="{0DBE99DF-33EE-4D88-8FB5-C6DB58002324}" srcOrd="3" destOrd="0" parTransId="{9929ED5B-B422-4B28-BC44-DBC24AAD829D}" sibTransId="{84018722-D629-4C8F-BB3E-3537BA098919}"/>
    <dgm:cxn modelId="{9A2C2635-69AA-4AB2-A4E6-358FAF02937D}" type="presOf" srcId="{6AECAFE8-2BFB-4687-8065-6A999BB2F04D}" destId="{14212106-E032-4265-AABF-298F602AF98B}" srcOrd="0" destOrd="0" presId="urn:microsoft.com/office/officeart/2005/8/layout/process4"/>
    <dgm:cxn modelId="{D5FD465F-123D-4612-A2AD-3F71E69ACD7A}" type="presParOf" srcId="{14212106-E032-4265-AABF-298F602AF98B}" destId="{A554F733-DE5A-4E5E-841E-4F0D9D3C7743}" srcOrd="0" destOrd="0" presId="urn:microsoft.com/office/officeart/2005/8/layout/process4"/>
    <dgm:cxn modelId="{9BC87D53-F3FF-4400-9EF2-DFAA954E6547}" type="presParOf" srcId="{A554F733-DE5A-4E5E-841E-4F0D9D3C7743}" destId="{16A01A2A-00B0-414B-9053-1DBD0F03CD05}" srcOrd="0" destOrd="0" presId="urn:microsoft.com/office/officeart/2005/8/layout/process4"/>
    <dgm:cxn modelId="{8177436D-FC51-4011-8473-55EB630B875A}" type="presParOf" srcId="{A554F733-DE5A-4E5E-841E-4F0D9D3C7743}" destId="{E1EC3484-52B9-43C4-AAFF-D089E979104B}" srcOrd="1" destOrd="0" presId="urn:microsoft.com/office/officeart/2005/8/layout/process4"/>
    <dgm:cxn modelId="{AC020F9D-F06B-45F9-933D-AF1A43B3F106}" type="presParOf" srcId="{A554F733-DE5A-4E5E-841E-4F0D9D3C7743}" destId="{1E9321AF-AFBC-4B3E-97AA-1F769A6FADB9}" srcOrd="2" destOrd="0" presId="urn:microsoft.com/office/officeart/2005/8/layout/process4"/>
    <dgm:cxn modelId="{44222C52-7967-4325-807C-7D11FEB007B0}" type="presParOf" srcId="{1E9321AF-AFBC-4B3E-97AA-1F769A6FADB9}" destId="{DB774771-BF44-4A29-8692-A73F47C62D40}" srcOrd="0" destOrd="0" presId="urn:microsoft.com/office/officeart/2005/8/layout/process4"/>
    <dgm:cxn modelId="{D8402447-CFCE-4DF1-B370-4999EC879E58}" type="presParOf" srcId="{1E9321AF-AFBC-4B3E-97AA-1F769A6FADB9}" destId="{792747A0-033C-4880-955A-2069F660B485}" srcOrd="1" destOrd="0" presId="urn:microsoft.com/office/officeart/2005/8/layout/process4"/>
    <dgm:cxn modelId="{3A26F974-7AF9-485D-BE3F-034BBA9968FF}" type="presParOf" srcId="{1E9321AF-AFBC-4B3E-97AA-1F769A6FADB9}" destId="{560A196E-43CC-42E3-8032-5A40FF2FDFE3}" srcOrd="2" destOrd="0" presId="urn:microsoft.com/office/officeart/2005/8/layout/process4"/>
    <dgm:cxn modelId="{3A327BA5-07FC-4F02-AF12-23B9CDBE2188}" type="presParOf" srcId="{1E9321AF-AFBC-4B3E-97AA-1F769A6FADB9}" destId="{4A944C15-6061-4089-8F1C-FAAA3CDA4BD6}" srcOrd="3" destOrd="0" presId="urn:microsoft.com/office/officeart/2005/8/layout/process4"/>
    <dgm:cxn modelId="{32F79A63-46F8-4DC0-A7DB-780A934648FC}" type="presParOf" srcId="{1E9321AF-AFBC-4B3E-97AA-1F769A6FADB9}" destId="{AB2A6324-D5FD-406E-93D5-293440196FB2}" srcOrd="4" destOrd="0" presId="urn:microsoft.com/office/officeart/2005/8/layout/process4"/>
    <dgm:cxn modelId="{061FE250-18A0-4163-929E-437173E44467}" type="presParOf" srcId="{1E9321AF-AFBC-4B3E-97AA-1F769A6FADB9}" destId="{A4D6CC40-AA93-4666-B820-90DFF79697A0}" srcOrd="5" destOrd="0" presId="urn:microsoft.com/office/officeart/2005/8/layout/process4"/>
    <dgm:cxn modelId="{6D89694F-5622-47B8-A0F8-24E0F4C76981}" type="presParOf" srcId="{1E9321AF-AFBC-4B3E-97AA-1F769A6FADB9}" destId="{161CFA42-61C1-42A8-8A46-B4562424266E}" srcOrd="6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AECAFE8-2BFB-4687-8065-6A999BB2F04D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66664B-0F2D-428C-A08E-85BC7B738907}">
      <dgm:prSet phldrT="[Текст]" custT="1"/>
      <dgm:spPr/>
      <dgm:t>
        <a:bodyPr/>
        <a:lstStyle/>
        <a:p>
          <a:endParaRPr lang="ru-RU" sz="2000" i="0" dirty="0">
            <a:latin typeface="Times New Roman" pitchFamily="18" charset="0"/>
            <a:cs typeface="Times New Roman" pitchFamily="18" charset="0"/>
          </a:endParaRPr>
        </a:p>
      </dgm:t>
    </dgm:pt>
    <dgm:pt modelId="{5E0B4A5F-E0EF-4A6A-B84C-399B4E910BA7}" type="parTrans" cxnId="{1F00026F-C304-4AF5-B63F-28C7063DFAB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7312CDE-664D-46C4-844D-F4D7B99153CC}" type="sibTrans" cxnId="{1F00026F-C304-4AF5-B63F-28C7063DFAB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CE74C12-68ED-419C-8445-A1026D8713CC}">
      <dgm:prSet/>
      <dgm:spPr/>
      <dgm:t>
        <a:bodyPr/>
        <a:lstStyle/>
        <a:p>
          <a:endParaRPr lang="ru-RU" dirty="0"/>
        </a:p>
      </dgm:t>
    </dgm:pt>
    <dgm:pt modelId="{9AD5B4DA-ED04-41F5-97B4-9ADB9E8FA203}" type="parTrans" cxnId="{BE716FFD-CB29-43CD-8DB9-0C45C89A2E4C}">
      <dgm:prSet/>
      <dgm:spPr/>
      <dgm:t>
        <a:bodyPr/>
        <a:lstStyle/>
        <a:p>
          <a:endParaRPr lang="ru-RU"/>
        </a:p>
      </dgm:t>
    </dgm:pt>
    <dgm:pt modelId="{3E6EEA8D-764A-4669-BD55-419AFC67EFE1}" type="sibTrans" cxnId="{BE716FFD-CB29-43CD-8DB9-0C45C89A2E4C}">
      <dgm:prSet/>
      <dgm:spPr/>
      <dgm:t>
        <a:bodyPr/>
        <a:lstStyle/>
        <a:p>
          <a:endParaRPr lang="ru-RU"/>
        </a:p>
      </dgm:t>
    </dgm:pt>
    <dgm:pt modelId="{192764BC-C78D-481D-B4CF-5DA8C20A38DE}">
      <dgm:prSet/>
      <dgm:spPr/>
      <dgm:t>
        <a:bodyPr/>
        <a:lstStyle/>
        <a:p>
          <a:endParaRPr lang="ru-RU" dirty="0"/>
        </a:p>
      </dgm:t>
    </dgm:pt>
    <dgm:pt modelId="{96DB333B-9235-4EC3-A8A9-2F92DEEF7645}" type="parTrans" cxnId="{C75C6F83-94D7-413C-A7A4-192F543B7203}">
      <dgm:prSet/>
      <dgm:spPr/>
      <dgm:t>
        <a:bodyPr/>
        <a:lstStyle/>
        <a:p>
          <a:endParaRPr lang="ru-RU"/>
        </a:p>
      </dgm:t>
    </dgm:pt>
    <dgm:pt modelId="{B5FD811C-7702-46CF-B6D7-D859A544D709}" type="sibTrans" cxnId="{C75C6F83-94D7-413C-A7A4-192F543B7203}">
      <dgm:prSet/>
      <dgm:spPr/>
      <dgm:t>
        <a:bodyPr/>
        <a:lstStyle/>
        <a:p>
          <a:endParaRPr lang="ru-RU"/>
        </a:p>
      </dgm:t>
    </dgm:pt>
    <dgm:pt modelId="{6B6C1E25-8648-45EF-8AEA-A5D6DA052835}">
      <dgm:prSet phldrT="[Текст]"/>
      <dgm:spPr/>
      <dgm:t>
        <a:bodyPr/>
        <a:lstStyle/>
        <a:p>
          <a:endParaRPr lang="ru-RU" dirty="0"/>
        </a:p>
      </dgm:t>
    </dgm:pt>
    <dgm:pt modelId="{995DA33E-EFB7-4E7F-803E-3FE87AE273B5}" type="parTrans" cxnId="{5BE5A567-1176-436D-BD07-CFD82D97CDAC}">
      <dgm:prSet/>
      <dgm:spPr/>
      <dgm:t>
        <a:bodyPr/>
        <a:lstStyle/>
        <a:p>
          <a:endParaRPr lang="ru-RU"/>
        </a:p>
      </dgm:t>
    </dgm:pt>
    <dgm:pt modelId="{D606D04C-49CB-44D8-BF53-7B66832303CF}" type="sibTrans" cxnId="{5BE5A567-1176-436D-BD07-CFD82D97CDAC}">
      <dgm:prSet/>
      <dgm:spPr/>
      <dgm:t>
        <a:bodyPr/>
        <a:lstStyle/>
        <a:p>
          <a:endParaRPr lang="ru-RU"/>
        </a:p>
      </dgm:t>
    </dgm:pt>
    <dgm:pt modelId="{E58CB120-4A37-4634-8D11-80D656B2ED7E}">
      <dgm:prSet/>
      <dgm:spPr/>
      <dgm:t>
        <a:bodyPr/>
        <a:lstStyle/>
        <a:p>
          <a:endParaRPr lang="ru-RU" dirty="0"/>
        </a:p>
      </dgm:t>
    </dgm:pt>
    <dgm:pt modelId="{BC870ED7-9CAA-4BAF-A299-F76BA38B866E}" type="parTrans" cxnId="{A674750E-5A62-4EFB-8A2F-9940C32AA4A8}">
      <dgm:prSet/>
      <dgm:spPr/>
      <dgm:t>
        <a:bodyPr/>
        <a:lstStyle/>
        <a:p>
          <a:endParaRPr lang="ru-RU"/>
        </a:p>
      </dgm:t>
    </dgm:pt>
    <dgm:pt modelId="{CB307F48-BD24-43BD-B934-8C4F3C42C686}" type="sibTrans" cxnId="{A674750E-5A62-4EFB-8A2F-9940C32AA4A8}">
      <dgm:prSet/>
      <dgm:spPr/>
      <dgm:t>
        <a:bodyPr/>
        <a:lstStyle/>
        <a:p>
          <a:endParaRPr lang="ru-RU"/>
        </a:p>
      </dgm:t>
    </dgm:pt>
    <dgm:pt modelId="{86626E37-6B2B-452E-8335-09A70F1C0E6D}">
      <dgm:prSet/>
      <dgm:spPr/>
      <dgm:t>
        <a:bodyPr/>
        <a:lstStyle/>
        <a:p>
          <a:endParaRPr lang="ru-RU" dirty="0"/>
        </a:p>
      </dgm:t>
    </dgm:pt>
    <dgm:pt modelId="{758899D0-B8C7-4F09-A2FD-A4EC993B48E5}" type="parTrans" cxnId="{D0ED824D-1C15-41A5-8576-BD169EAB592D}">
      <dgm:prSet/>
      <dgm:spPr/>
      <dgm:t>
        <a:bodyPr/>
        <a:lstStyle/>
        <a:p>
          <a:endParaRPr lang="ru-RU"/>
        </a:p>
      </dgm:t>
    </dgm:pt>
    <dgm:pt modelId="{FE3CA7ED-2F46-4C17-8413-E1DBA34EE980}" type="sibTrans" cxnId="{D0ED824D-1C15-41A5-8576-BD169EAB592D}">
      <dgm:prSet/>
      <dgm:spPr/>
      <dgm:t>
        <a:bodyPr/>
        <a:lstStyle/>
        <a:p>
          <a:endParaRPr lang="ru-RU"/>
        </a:p>
      </dgm:t>
    </dgm:pt>
    <dgm:pt modelId="{FF360D60-015C-4C09-B81F-ADA9A71646EE}">
      <dgm:prSet/>
      <dgm:spPr/>
      <dgm:t>
        <a:bodyPr/>
        <a:lstStyle/>
        <a:p>
          <a:endParaRPr lang="ru-RU" dirty="0"/>
        </a:p>
      </dgm:t>
    </dgm:pt>
    <dgm:pt modelId="{CDF7D3E9-5172-4282-A783-11D993E09FE1}" type="parTrans" cxnId="{B54A76DC-12D5-4C8B-8297-735F7FDA3966}">
      <dgm:prSet/>
      <dgm:spPr/>
      <dgm:t>
        <a:bodyPr/>
        <a:lstStyle/>
        <a:p>
          <a:endParaRPr lang="ru-RU"/>
        </a:p>
      </dgm:t>
    </dgm:pt>
    <dgm:pt modelId="{16265404-B9C1-4BAD-AC81-05E4EB73A17C}" type="sibTrans" cxnId="{B54A76DC-12D5-4C8B-8297-735F7FDA3966}">
      <dgm:prSet/>
      <dgm:spPr/>
      <dgm:t>
        <a:bodyPr/>
        <a:lstStyle/>
        <a:p>
          <a:endParaRPr lang="ru-RU"/>
        </a:p>
      </dgm:t>
    </dgm:pt>
    <dgm:pt modelId="{0DBE99DF-33EE-4D88-8FB5-C6DB58002324}">
      <dgm:prSet/>
      <dgm:spPr/>
      <dgm:t>
        <a:bodyPr/>
        <a:lstStyle/>
        <a:p>
          <a:endParaRPr lang="ru-RU" dirty="0"/>
        </a:p>
      </dgm:t>
    </dgm:pt>
    <dgm:pt modelId="{9929ED5B-B422-4B28-BC44-DBC24AAD829D}" type="parTrans" cxnId="{ADBC4F18-C563-42BA-BE1A-BAD6091D73DD}">
      <dgm:prSet/>
      <dgm:spPr/>
      <dgm:t>
        <a:bodyPr/>
        <a:lstStyle/>
        <a:p>
          <a:endParaRPr lang="ru-RU"/>
        </a:p>
      </dgm:t>
    </dgm:pt>
    <dgm:pt modelId="{84018722-D629-4C8F-BB3E-3537BA098919}" type="sibTrans" cxnId="{ADBC4F18-C563-42BA-BE1A-BAD6091D73DD}">
      <dgm:prSet/>
      <dgm:spPr/>
      <dgm:t>
        <a:bodyPr/>
        <a:lstStyle/>
        <a:p>
          <a:endParaRPr lang="ru-RU"/>
        </a:p>
      </dgm:t>
    </dgm:pt>
    <dgm:pt modelId="{3A4EA870-ECED-4378-80D4-EDECDB0EBAE4}">
      <dgm:prSet/>
      <dgm:spPr/>
      <dgm:t>
        <a:bodyPr/>
        <a:lstStyle/>
        <a:p>
          <a:endParaRPr lang="ru-RU" dirty="0"/>
        </a:p>
      </dgm:t>
    </dgm:pt>
    <dgm:pt modelId="{69B38D76-1114-403F-81D2-0E443AFB9D07}" type="parTrans" cxnId="{4E86F85B-4BE8-42DF-8EE6-90B0D3DB94D5}">
      <dgm:prSet/>
      <dgm:spPr/>
      <dgm:t>
        <a:bodyPr/>
        <a:lstStyle/>
        <a:p>
          <a:endParaRPr lang="ru-RU"/>
        </a:p>
      </dgm:t>
    </dgm:pt>
    <dgm:pt modelId="{BCDD2528-E013-4A56-BD24-3041F06986F0}" type="sibTrans" cxnId="{4E86F85B-4BE8-42DF-8EE6-90B0D3DB94D5}">
      <dgm:prSet/>
      <dgm:spPr/>
      <dgm:t>
        <a:bodyPr/>
        <a:lstStyle/>
        <a:p>
          <a:endParaRPr lang="ru-RU"/>
        </a:p>
      </dgm:t>
    </dgm:pt>
    <dgm:pt modelId="{14212106-E032-4265-AABF-298F602AF98B}" type="pres">
      <dgm:prSet presAssocID="{6AECAFE8-2BFB-4687-8065-6A999BB2F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4F733-DE5A-4E5E-841E-4F0D9D3C7743}" type="pres">
      <dgm:prSet presAssocID="{7A66664B-0F2D-428C-A08E-85BC7B738907}" presName="boxAndChildren" presStyleCnt="0"/>
      <dgm:spPr/>
    </dgm:pt>
    <dgm:pt modelId="{16A01A2A-00B0-414B-9053-1DBD0F03CD05}" type="pres">
      <dgm:prSet presAssocID="{7A66664B-0F2D-428C-A08E-85BC7B738907}" presName="parentTextBox" presStyleLbl="node1" presStyleIdx="0" presStyleCnt="1"/>
      <dgm:spPr/>
      <dgm:t>
        <a:bodyPr/>
        <a:lstStyle/>
        <a:p>
          <a:endParaRPr lang="ru-RU"/>
        </a:p>
      </dgm:t>
    </dgm:pt>
    <dgm:pt modelId="{E1EC3484-52B9-43C4-AAFF-D089E979104B}" type="pres">
      <dgm:prSet presAssocID="{7A66664B-0F2D-428C-A08E-85BC7B738907}" presName="entireBox" presStyleLbl="node1" presStyleIdx="0" presStyleCnt="1" custScaleY="42032" custLinFactNeighborY="-35467"/>
      <dgm:spPr/>
      <dgm:t>
        <a:bodyPr/>
        <a:lstStyle/>
        <a:p>
          <a:endParaRPr lang="ru-RU"/>
        </a:p>
      </dgm:t>
    </dgm:pt>
    <dgm:pt modelId="{1E9321AF-AFBC-4B3E-97AA-1F769A6FADB9}" type="pres">
      <dgm:prSet presAssocID="{7A66664B-0F2D-428C-A08E-85BC7B738907}" presName="descendantBox" presStyleCnt="0"/>
      <dgm:spPr/>
    </dgm:pt>
    <dgm:pt modelId="{DB774771-BF44-4A29-8692-A73F47C62D40}" type="pres">
      <dgm:prSet presAssocID="{1CE74C12-68ED-419C-8445-A1026D8713CC}" presName="childTextBox" presStyleLbl="fgAccFollowNode1" presStyleIdx="0" presStyleCnt="8" custScaleX="87255" custScaleY="150966" custLinFactNeighborX="3252" custLinFactNeighborY="-6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747A0-033C-4880-955A-2069F660B485}" type="pres">
      <dgm:prSet presAssocID="{E58CB120-4A37-4634-8D11-80D656B2ED7E}" presName="childTextBox" presStyleLbl="fgAccFollowNode1" presStyleIdx="1" presStyleCnt="8" custScaleY="150966" custLinFactNeighborX="3252" custLinFactNeighborY="-6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A196E-43CC-42E3-8032-5A40FF2FDFE3}" type="pres">
      <dgm:prSet presAssocID="{192764BC-C78D-481D-B4CF-5DA8C20A38DE}" presName="childTextBox" presStyleLbl="fgAccFollowNode1" presStyleIdx="2" presStyleCnt="8" custScaleY="150966" custLinFactNeighborX="3252" custLinFactNeighborY="-6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4C15-6061-4089-8F1C-FAAA3CDA4BD6}" type="pres">
      <dgm:prSet presAssocID="{0DBE99DF-33EE-4D88-8FB5-C6DB58002324}" presName="childTextBox" presStyleLbl="fgAccFollowNode1" presStyleIdx="3" presStyleCnt="8" custScaleX="114741" custScaleY="150966" custLinFactNeighborX="3252" custLinFactNeighborY="-6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A6324-D5FD-406E-93D5-293440196FB2}" type="pres">
      <dgm:prSet presAssocID="{86626E37-6B2B-452E-8335-09A70F1C0E6D}" presName="childTextBox" presStyleLbl="fgAccFollowNode1" presStyleIdx="4" presStyleCnt="8" custScaleY="150966" custLinFactNeighborX="3252" custLinFactNeighborY="-6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F6C38-B020-4692-8A4B-635C9979FF80}" type="pres">
      <dgm:prSet presAssocID="{3A4EA870-ECED-4378-80D4-EDECDB0EBAE4}" presName="childTextBox" presStyleLbl="fgAccFollowNode1" presStyleIdx="5" presStyleCnt="8" custScaleY="150966" custLinFactNeighborX="3252" custLinFactNeighborY="-6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6CC40-AA93-4666-B820-90DFF79697A0}" type="pres">
      <dgm:prSet presAssocID="{6B6C1E25-8648-45EF-8AEA-A5D6DA052835}" presName="childTextBox" presStyleLbl="fgAccFollowNode1" presStyleIdx="6" presStyleCnt="8" custScaleY="150966" custLinFactNeighborX="3252" custLinFactNeighborY="-6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CFA42-61C1-42A8-8A46-B4562424266E}" type="pres">
      <dgm:prSet presAssocID="{FF360D60-015C-4C09-B81F-ADA9A71646EE}" presName="childTextBox" presStyleLbl="fgAccFollowNode1" presStyleIdx="7" presStyleCnt="8" custScaleY="150966" custLinFactNeighborX="3252" custLinFactNeighborY="-6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7E004C-2F5B-4350-867B-B750589B261F}" type="presOf" srcId="{7A66664B-0F2D-428C-A08E-85BC7B738907}" destId="{E1EC3484-52B9-43C4-AAFF-D089E979104B}" srcOrd="1" destOrd="0" presId="urn:microsoft.com/office/officeart/2005/8/layout/process4"/>
    <dgm:cxn modelId="{BE716FFD-CB29-43CD-8DB9-0C45C89A2E4C}" srcId="{7A66664B-0F2D-428C-A08E-85BC7B738907}" destId="{1CE74C12-68ED-419C-8445-A1026D8713CC}" srcOrd="0" destOrd="0" parTransId="{9AD5B4DA-ED04-41F5-97B4-9ADB9E8FA203}" sibTransId="{3E6EEA8D-764A-4669-BD55-419AFC67EFE1}"/>
    <dgm:cxn modelId="{543106B5-880F-4CBE-BC29-CAA86B6ED6F9}" type="presOf" srcId="{7A66664B-0F2D-428C-A08E-85BC7B738907}" destId="{16A01A2A-00B0-414B-9053-1DBD0F03CD05}" srcOrd="0" destOrd="0" presId="urn:microsoft.com/office/officeart/2005/8/layout/process4"/>
    <dgm:cxn modelId="{B54A76DC-12D5-4C8B-8297-735F7FDA3966}" srcId="{7A66664B-0F2D-428C-A08E-85BC7B738907}" destId="{FF360D60-015C-4C09-B81F-ADA9A71646EE}" srcOrd="7" destOrd="0" parTransId="{CDF7D3E9-5172-4282-A783-11D993E09FE1}" sibTransId="{16265404-B9C1-4BAD-AC81-05E4EB73A17C}"/>
    <dgm:cxn modelId="{1F00026F-C304-4AF5-B63F-28C7063DFABE}" srcId="{6AECAFE8-2BFB-4687-8065-6A999BB2F04D}" destId="{7A66664B-0F2D-428C-A08E-85BC7B738907}" srcOrd="0" destOrd="0" parTransId="{5E0B4A5F-E0EF-4A6A-B84C-399B4E910BA7}" sibTransId="{E7312CDE-664D-46C4-844D-F4D7B99153CC}"/>
    <dgm:cxn modelId="{C75C6F83-94D7-413C-A7A4-192F543B7203}" srcId="{7A66664B-0F2D-428C-A08E-85BC7B738907}" destId="{192764BC-C78D-481D-B4CF-5DA8C20A38DE}" srcOrd="2" destOrd="0" parTransId="{96DB333B-9235-4EC3-A8A9-2F92DEEF7645}" sibTransId="{B5FD811C-7702-46CF-B6D7-D859A544D709}"/>
    <dgm:cxn modelId="{847737D4-F21E-401F-B39B-53C829F13AFE}" type="presOf" srcId="{3A4EA870-ECED-4378-80D4-EDECDB0EBAE4}" destId="{959F6C38-B020-4692-8A4B-635C9979FF80}" srcOrd="0" destOrd="0" presId="urn:microsoft.com/office/officeart/2005/8/layout/process4"/>
    <dgm:cxn modelId="{3A1CF82E-4B2A-4081-BA8C-09B2B25DBCEE}" type="presOf" srcId="{86626E37-6B2B-452E-8335-09A70F1C0E6D}" destId="{AB2A6324-D5FD-406E-93D5-293440196FB2}" srcOrd="0" destOrd="0" presId="urn:microsoft.com/office/officeart/2005/8/layout/process4"/>
    <dgm:cxn modelId="{E5F8F3A6-AC05-479F-B3E5-6600BF372203}" type="presOf" srcId="{192764BC-C78D-481D-B4CF-5DA8C20A38DE}" destId="{560A196E-43CC-42E3-8032-5A40FF2FDFE3}" srcOrd="0" destOrd="0" presId="urn:microsoft.com/office/officeart/2005/8/layout/process4"/>
    <dgm:cxn modelId="{D9A2E66D-A277-4CFB-AE63-AE9952EA6985}" type="presOf" srcId="{6B6C1E25-8648-45EF-8AEA-A5D6DA052835}" destId="{A4D6CC40-AA93-4666-B820-90DFF79697A0}" srcOrd="0" destOrd="0" presId="urn:microsoft.com/office/officeart/2005/8/layout/process4"/>
    <dgm:cxn modelId="{A674750E-5A62-4EFB-8A2F-9940C32AA4A8}" srcId="{7A66664B-0F2D-428C-A08E-85BC7B738907}" destId="{E58CB120-4A37-4634-8D11-80D656B2ED7E}" srcOrd="1" destOrd="0" parTransId="{BC870ED7-9CAA-4BAF-A299-F76BA38B866E}" sibTransId="{CB307F48-BD24-43BD-B934-8C4F3C42C686}"/>
    <dgm:cxn modelId="{58099B67-B668-4E66-90F6-761215DFEA36}" type="presOf" srcId="{6AECAFE8-2BFB-4687-8065-6A999BB2F04D}" destId="{14212106-E032-4265-AABF-298F602AF98B}" srcOrd="0" destOrd="0" presId="urn:microsoft.com/office/officeart/2005/8/layout/process4"/>
    <dgm:cxn modelId="{48C32885-D73F-4869-A7DC-FDF679C99F66}" type="presOf" srcId="{1CE74C12-68ED-419C-8445-A1026D8713CC}" destId="{DB774771-BF44-4A29-8692-A73F47C62D40}" srcOrd="0" destOrd="0" presId="urn:microsoft.com/office/officeart/2005/8/layout/process4"/>
    <dgm:cxn modelId="{D0ED824D-1C15-41A5-8576-BD169EAB592D}" srcId="{7A66664B-0F2D-428C-A08E-85BC7B738907}" destId="{86626E37-6B2B-452E-8335-09A70F1C0E6D}" srcOrd="4" destOrd="0" parTransId="{758899D0-B8C7-4F09-A2FD-A4EC993B48E5}" sibTransId="{FE3CA7ED-2F46-4C17-8413-E1DBA34EE980}"/>
    <dgm:cxn modelId="{5BE5A567-1176-436D-BD07-CFD82D97CDAC}" srcId="{7A66664B-0F2D-428C-A08E-85BC7B738907}" destId="{6B6C1E25-8648-45EF-8AEA-A5D6DA052835}" srcOrd="6" destOrd="0" parTransId="{995DA33E-EFB7-4E7F-803E-3FE87AE273B5}" sibTransId="{D606D04C-49CB-44D8-BF53-7B66832303CF}"/>
    <dgm:cxn modelId="{2015994B-5C14-4121-B7EC-8AC810665BAE}" type="presOf" srcId="{E58CB120-4A37-4634-8D11-80D656B2ED7E}" destId="{792747A0-033C-4880-955A-2069F660B485}" srcOrd="0" destOrd="0" presId="urn:microsoft.com/office/officeart/2005/8/layout/process4"/>
    <dgm:cxn modelId="{B4C99086-52DC-43C0-9C1A-489ABB8ED71C}" type="presOf" srcId="{FF360D60-015C-4C09-B81F-ADA9A71646EE}" destId="{161CFA42-61C1-42A8-8A46-B4562424266E}" srcOrd="0" destOrd="0" presId="urn:microsoft.com/office/officeart/2005/8/layout/process4"/>
    <dgm:cxn modelId="{ADBC4F18-C563-42BA-BE1A-BAD6091D73DD}" srcId="{7A66664B-0F2D-428C-A08E-85BC7B738907}" destId="{0DBE99DF-33EE-4D88-8FB5-C6DB58002324}" srcOrd="3" destOrd="0" parTransId="{9929ED5B-B422-4B28-BC44-DBC24AAD829D}" sibTransId="{84018722-D629-4C8F-BB3E-3537BA098919}"/>
    <dgm:cxn modelId="{486098BC-B09C-42B8-9822-2C816BC46467}" type="presOf" srcId="{0DBE99DF-33EE-4D88-8FB5-C6DB58002324}" destId="{4A944C15-6061-4089-8F1C-FAAA3CDA4BD6}" srcOrd="0" destOrd="0" presId="urn:microsoft.com/office/officeart/2005/8/layout/process4"/>
    <dgm:cxn modelId="{4E86F85B-4BE8-42DF-8EE6-90B0D3DB94D5}" srcId="{7A66664B-0F2D-428C-A08E-85BC7B738907}" destId="{3A4EA870-ECED-4378-80D4-EDECDB0EBAE4}" srcOrd="5" destOrd="0" parTransId="{69B38D76-1114-403F-81D2-0E443AFB9D07}" sibTransId="{BCDD2528-E013-4A56-BD24-3041F06986F0}"/>
    <dgm:cxn modelId="{07CDBB4D-4DBB-4033-AFF0-59126EAF3718}" type="presParOf" srcId="{14212106-E032-4265-AABF-298F602AF98B}" destId="{A554F733-DE5A-4E5E-841E-4F0D9D3C7743}" srcOrd="0" destOrd="0" presId="urn:microsoft.com/office/officeart/2005/8/layout/process4"/>
    <dgm:cxn modelId="{0FBDA215-0973-42B8-B83D-8BCD81916420}" type="presParOf" srcId="{A554F733-DE5A-4E5E-841E-4F0D9D3C7743}" destId="{16A01A2A-00B0-414B-9053-1DBD0F03CD05}" srcOrd="0" destOrd="0" presId="urn:microsoft.com/office/officeart/2005/8/layout/process4"/>
    <dgm:cxn modelId="{CF996D42-E2A2-4CCA-A177-9894E6616954}" type="presParOf" srcId="{A554F733-DE5A-4E5E-841E-4F0D9D3C7743}" destId="{E1EC3484-52B9-43C4-AAFF-D089E979104B}" srcOrd="1" destOrd="0" presId="urn:microsoft.com/office/officeart/2005/8/layout/process4"/>
    <dgm:cxn modelId="{BEC77796-CB11-4CF3-B981-450432E7771E}" type="presParOf" srcId="{A554F733-DE5A-4E5E-841E-4F0D9D3C7743}" destId="{1E9321AF-AFBC-4B3E-97AA-1F769A6FADB9}" srcOrd="2" destOrd="0" presId="urn:microsoft.com/office/officeart/2005/8/layout/process4"/>
    <dgm:cxn modelId="{93BB6149-8138-4B88-BB6B-CBE60995C826}" type="presParOf" srcId="{1E9321AF-AFBC-4B3E-97AA-1F769A6FADB9}" destId="{DB774771-BF44-4A29-8692-A73F47C62D40}" srcOrd="0" destOrd="0" presId="urn:microsoft.com/office/officeart/2005/8/layout/process4"/>
    <dgm:cxn modelId="{B95C0F07-847B-4FEE-B07F-917631A99D21}" type="presParOf" srcId="{1E9321AF-AFBC-4B3E-97AA-1F769A6FADB9}" destId="{792747A0-033C-4880-955A-2069F660B485}" srcOrd="1" destOrd="0" presId="urn:microsoft.com/office/officeart/2005/8/layout/process4"/>
    <dgm:cxn modelId="{86BFFF78-DA26-4BDE-B5BA-D442F53E524A}" type="presParOf" srcId="{1E9321AF-AFBC-4B3E-97AA-1F769A6FADB9}" destId="{560A196E-43CC-42E3-8032-5A40FF2FDFE3}" srcOrd="2" destOrd="0" presId="urn:microsoft.com/office/officeart/2005/8/layout/process4"/>
    <dgm:cxn modelId="{68F349A5-AD86-4E28-BC7B-920F9E7A8657}" type="presParOf" srcId="{1E9321AF-AFBC-4B3E-97AA-1F769A6FADB9}" destId="{4A944C15-6061-4089-8F1C-FAAA3CDA4BD6}" srcOrd="3" destOrd="0" presId="urn:microsoft.com/office/officeart/2005/8/layout/process4"/>
    <dgm:cxn modelId="{A195D1FD-8B43-4AE7-9B06-9692EDC89B80}" type="presParOf" srcId="{1E9321AF-AFBC-4B3E-97AA-1F769A6FADB9}" destId="{AB2A6324-D5FD-406E-93D5-293440196FB2}" srcOrd="4" destOrd="0" presId="urn:microsoft.com/office/officeart/2005/8/layout/process4"/>
    <dgm:cxn modelId="{37DECB53-3C7E-497E-8B2A-C183CDF92C14}" type="presParOf" srcId="{1E9321AF-AFBC-4B3E-97AA-1F769A6FADB9}" destId="{959F6C38-B020-4692-8A4B-635C9979FF80}" srcOrd="5" destOrd="0" presId="urn:microsoft.com/office/officeart/2005/8/layout/process4"/>
    <dgm:cxn modelId="{47BE6AC1-A2DA-4B96-84C2-F02B94E17A08}" type="presParOf" srcId="{1E9321AF-AFBC-4B3E-97AA-1F769A6FADB9}" destId="{A4D6CC40-AA93-4666-B820-90DFF79697A0}" srcOrd="6" destOrd="0" presId="urn:microsoft.com/office/officeart/2005/8/layout/process4"/>
    <dgm:cxn modelId="{A896F019-7041-46EC-85EC-4F15EDB2D899}" type="presParOf" srcId="{1E9321AF-AFBC-4B3E-97AA-1F769A6FADB9}" destId="{161CFA42-61C1-42A8-8A46-B4562424266E}" srcOrd="7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AECAFE8-2BFB-4687-8065-6A999BB2F04D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66664B-0F2D-428C-A08E-85BC7B738907}">
      <dgm:prSet phldrT="[Текст]" custT="1"/>
      <dgm:spPr/>
      <dgm:t>
        <a:bodyPr/>
        <a:lstStyle/>
        <a:p>
          <a:pPr algn="just"/>
          <a:endParaRPr lang="ru-RU" sz="2600" i="0" dirty="0">
            <a:latin typeface="Times New Roman" pitchFamily="18" charset="0"/>
            <a:cs typeface="Times New Roman" pitchFamily="18" charset="0"/>
          </a:endParaRPr>
        </a:p>
      </dgm:t>
    </dgm:pt>
    <dgm:pt modelId="{5E0B4A5F-E0EF-4A6A-B84C-399B4E910BA7}" type="parTrans" cxnId="{1F00026F-C304-4AF5-B63F-28C7063DFAB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E7312CDE-664D-46C4-844D-F4D7B99153CC}" type="sibTrans" cxnId="{1F00026F-C304-4AF5-B63F-28C7063DFAB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0A00CB5E-AA47-44E9-BC72-4DB9C838F5B6}">
      <dgm:prSet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по запросу участника выдать дополнительные черновики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CFEABF73-3E58-466F-873E-79F3B86A2875}" type="parTrans" cxnId="{CE733EEF-F657-49C0-ADC8-80B52C659DDB}">
      <dgm:prSet/>
      <dgm:spPr/>
      <dgm:t>
        <a:bodyPr/>
        <a:lstStyle/>
        <a:p>
          <a:endParaRPr lang="ru-RU"/>
        </a:p>
      </dgm:t>
    </dgm:pt>
    <dgm:pt modelId="{EE8CD605-B498-43AF-8566-F570B00387C5}" type="sibTrans" cxnId="{CE733EEF-F657-49C0-ADC8-80B52C659DDB}">
      <dgm:prSet/>
      <dgm:spPr/>
      <dgm:t>
        <a:bodyPr/>
        <a:lstStyle/>
        <a:p>
          <a:endParaRPr lang="ru-RU"/>
        </a:p>
      </dgm:t>
    </dgm:pt>
    <dgm:pt modelId="{14212106-E032-4265-AABF-298F602AF98B}" type="pres">
      <dgm:prSet presAssocID="{6AECAFE8-2BFB-4687-8065-6A999BB2F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4F733-DE5A-4E5E-841E-4F0D9D3C7743}" type="pres">
      <dgm:prSet presAssocID="{7A66664B-0F2D-428C-A08E-85BC7B738907}" presName="boxAndChildren" presStyleCnt="0"/>
      <dgm:spPr/>
    </dgm:pt>
    <dgm:pt modelId="{16A01A2A-00B0-414B-9053-1DBD0F03CD05}" type="pres">
      <dgm:prSet presAssocID="{7A66664B-0F2D-428C-A08E-85BC7B738907}" presName="parentTextBox" presStyleLbl="node1" presStyleIdx="0" presStyleCnt="1"/>
      <dgm:spPr/>
      <dgm:t>
        <a:bodyPr/>
        <a:lstStyle/>
        <a:p>
          <a:endParaRPr lang="ru-RU"/>
        </a:p>
      </dgm:t>
    </dgm:pt>
    <dgm:pt modelId="{E1EC3484-52B9-43C4-AAFF-D089E979104B}" type="pres">
      <dgm:prSet presAssocID="{7A66664B-0F2D-428C-A08E-85BC7B738907}" presName="entireBox" presStyleLbl="node1" presStyleIdx="0" presStyleCnt="1" custScaleY="55459" custLinFactNeighborY="-13400"/>
      <dgm:spPr/>
      <dgm:t>
        <a:bodyPr/>
        <a:lstStyle/>
        <a:p>
          <a:endParaRPr lang="ru-RU"/>
        </a:p>
      </dgm:t>
    </dgm:pt>
    <dgm:pt modelId="{1E9321AF-AFBC-4B3E-97AA-1F769A6FADB9}" type="pres">
      <dgm:prSet presAssocID="{7A66664B-0F2D-428C-A08E-85BC7B738907}" presName="descendantBox" presStyleCnt="0"/>
      <dgm:spPr/>
    </dgm:pt>
    <dgm:pt modelId="{6589F547-4B58-4AED-BB4F-CBE52DD61051}" type="pres">
      <dgm:prSet presAssocID="{0A00CB5E-AA47-44E9-BC72-4DB9C838F5B6}" presName="childTextBox" presStyleLbl="fgAccFollowNode1" presStyleIdx="0" presStyleCnt="1" custScaleY="58507" custLinFactNeighborY="-36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F68B35-A323-4BDC-94E3-4BB4028188A7}" type="presOf" srcId="{0A00CB5E-AA47-44E9-BC72-4DB9C838F5B6}" destId="{6589F547-4B58-4AED-BB4F-CBE52DD61051}" srcOrd="0" destOrd="0" presId="urn:microsoft.com/office/officeart/2005/8/layout/process4"/>
    <dgm:cxn modelId="{757A38FA-7BB7-4E33-9F4C-DB1C963859E6}" type="presOf" srcId="{7A66664B-0F2D-428C-A08E-85BC7B738907}" destId="{E1EC3484-52B9-43C4-AAFF-D089E979104B}" srcOrd="1" destOrd="0" presId="urn:microsoft.com/office/officeart/2005/8/layout/process4"/>
    <dgm:cxn modelId="{CE733EEF-F657-49C0-ADC8-80B52C659DDB}" srcId="{7A66664B-0F2D-428C-A08E-85BC7B738907}" destId="{0A00CB5E-AA47-44E9-BC72-4DB9C838F5B6}" srcOrd="0" destOrd="0" parTransId="{CFEABF73-3E58-466F-873E-79F3B86A2875}" sibTransId="{EE8CD605-B498-43AF-8566-F570B00387C5}"/>
    <dgm:cxn modelId="{1F00026F-C304-4AF5-B63F-28C7063DFABE}" srcId="{6AECAFE8-2BFB-4687-8065-6A999BB2F04D}" destId="{7A66664B-0F2D-428C-A08E-85BC7B738907}" srcOrd="0" destOrd="0" parTransId="{5E0B4A5F-E0EF-4A6A-B84C-399B4E910BA7}" sibTransId="{E7312CDE-664D-46C4-844D-F4D7B99153CC}"/>
    <dgm:cxn modelId="{5D4E24FF-C305-4BDD-B1C5-C8C347B7DE71}" type="presOf" srcId="{7A66664B-0F2D-428C-A08E-85BC7B738907}" destId="{16A01A2A-00B0-414B-9053-1DBD0F03CD05}" srcOrd="0" destOrd="0" presId="urn:microsoft.com/office/officeart/2005/8/layout/process4"/>
    <dgm:cxn modelId="{4B53D6A9-E9A2-40F1-9811-D64203F3F7F8}" type="presOf" srcId="{6AECAFE8-2BFB-4687-8065-6A999BB2F04D}" destId="{14212106-E032-4265-AABF-298F602AF98B}" srcOrd="0" destOrd="0" presId="urn:microsoft.com/office/officeart/2005/8/layout/process4"/>
    <dgm:cxn modelId="{24DA5594-8372-4114-8CBC-164B35B12815}" type="presParOf" srcId="{14212106-E032-4265-AABF-298F602AF98B}" destId="{A554F733-DE5A-4E5E-841E-4F0D9D3C7743}" srcOrd="0" destOrd="0" presId="urn:microsoft.com/office/officeart/2005/8/layout/process4"/>
    <dgm:cxn modelId="{B74309A1-FDED-4229-ABF8-FC17B95A943B}" type="presParOf" srcId="{A554F733-DE5A-4E5E-841E-4F0D9D3C7743}" destId="{16A01A2A-00B0-414B-9053-1DBD0F03CD05}" srcOrd="0" destOrd="0" presId="urn:microsoft.com/office/officeart/2005/8/layout/process4"/>
    <dgm:cxn modelId="{CD3D8776-35BC-4FDC-BAC7-320306604945}" type="presParOf" srcId="{A554F733-DE5A-4E5E-841E-4F0D9D3C7743}" destId="{E1EC3484-52B9-43C4-AAFF-D089E979104B}" srcOrd="1" destOrd="0" presId="urn:microsoft.com/office/officeart/2005/8/layout/process4"/>
    <dgm:cxn modelId="{1132545E-8CCE-4218-A2FE-61D4E1DA683F}" type="presParOf" srcId="{A554F733-DE5A-4E5E-841E-4F0D9D3C7743}" destId="{1E9321AF-AFBC-4B3E-97AA-1F769A6FADB9}" srcOrd="2" destOrd="0" presId="urn:microsoft.com/office/officeart/2005/8/layout/process4"/>
    <dgm:cxn modelId="{579111C6-F0FA-4FBD-929E-ADEF4FFBE6DD}" type="presParOf" srcId="{1E9321AF-AFBC-4B3E-97AA-1F769A6FADB9}" destId="{6589F547-4B58-4AED-BB4F-CBE52DD6105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AECAFE8-2BFB-4687-8065-6A999BB2F04D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66664B-0F2D-428C-A08E-85BC7B738907}">
      <dgm:prSet phldrT="[Текст]" custT="1"/>
      <dgm:spPr/>
      <dgm:t>
        <a:bodyPr/>
        <a:lstStyle/>
        <a:p>
          <a:pPr algn="just"/>
          <a:endParaRPr lang="ru-RU" sz="2600" i="0" dirty="0">
            <a:latin typeface="Times New Roman" pitchFamily="18" charset="0"/>
            <a:cs typeface="Times New Roman" pitchFamily="18" charset="0"/>
          </a:endParaRPr>
        </a:p>
      </dgm:t>
    </dgm:pt>
    <dgm:pt modelId="{5E0B4A5F-E0EF-4A6A-B84C-399B4E910BA7}" type="parTrans" cxnId="{1F00026F-C304-4AF5-B63F-28C7063DFAB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E7312CDE-664D-46C4-844D-F4D7B99153CC}" type="sibTrans" cxnId="{1F00026F-C304-4AF5-B63F-28C7063DFAB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0A00CB5E-AA47-44E9-BC72-4DB9C838F5B6}">
      <dgm:prSet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   по согласованию с руководителем образовательной организации удалить участника, нарушившего порядок проведения итогового сочинения (изложения)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CFEABF73-3E58-466F-873E-79F3B86A2875}" type="parTrans" cxnId="{CE733EEF-F657-49C0-ADC8-80B52C659DDB}">
      <dgm:prSet/>
      <dgm:spPr/>
      <dgm:t>
        <a:bodyPr/>
        <a:lstStyle/>
        <a:p>
          <a:endParaRPr lang="ru-RU"/>
        </a:p>
      </dgm:t>
    </dgm:pt>
    <dgm:pt modelId="{EE8CD605-B498-43AF-8566-F570B00387C5}" type="sibTrans" cxnId="{CE733EEF-F657-49C0-ADC8-80B52C659DDB}">
      <dgm:prSet/>
      <dgm:spPr/>
      <dgm:t>
        <a:bodyPr/>
        <a:lstStyle/>
        <a:p>
          <a:endParaRPr lang="ru-RU"/>
        </a:p>
      </dgm:t>
    </dgm:pt>
    <dgm:pt modelId="{14212106-E032-4265-AABF-298F602AF98B}" type="pres">
      <dgm:prSet presAssocID="{6AECAFE8-2BFB-4687-8065-6A999BB2F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4F733-DE5A-4E5E-841E-4F0D9D3C7743}" type="pres">
      <dgm:prSet presAssocID="{7A66664B-0F2D-428C-A08E-85BC7B738907}" presName="boxAndChildren" presStyleCnt="0"/>
      <dgm:spPr/>
    </dgm:pt>
    <dgm:pt modelId="{16A01A2A-00B0-414B-9053-1DBD0F03CD05}" type="pres">
      <dgm:prSet presAssocID="{7A66664B-0F2D-428C-A08E-85BC7B738907}" presName="parentTextBox" presStyleLbl="node1" presStyleIdx="0" presStyleCnt="1"/>
      <dgm:spPr/>
      <dgm:t>
        <a:bodyPr/>
        <a:lstStyle/>
        <a:p>
          <a:endParaRPr lang="ru-RU"/>
        </a:p>
      </dgm:t>
    </dgm:pt>
    <dgm:pt modelId="{E1EC3484-52B9-43C4-AAFF-D089E979104B}" type="pres">
      <dgm:prSet presAssocID="{7A66664B-0F2D-428C-A08E-85BC7B738907}" presName="entireBox" presStyleLbl="node1" presStyleIdx="0" presStyleCnt="1" custScaleY="55459" custLinFactNeighborY="-13400"/>
      <dgm:spPr/>
      <dgm:t>
        <a:bodyPr/>
        <a:lstStyle/>
        <a:p>
          <a:endParaRPr lang="ru-RU"/>
        </a:p>
      </dgm:t>
    </dgm:pt>
    <dgm:pt modelId="{1E9321AF-AFBC-4B3E-97AA-1F769A6FADB9}" type="pres">
      <dgm:prSet presAssocID="{7A66664B-0F2D-428C-A08E-85BC7B738907}" presName="descendantBox" presStyleCnt="0"/>
      <dgm:spPr/>
    </dgm:pt>
    <dgm:pt modelId="{6589F547-4B58-4AED-BB4F-CBE52DD61051}" type="pres">
      <dgm:prSet presAssocID="{0A00CB5E-AA47-44E9-BC72-4DB9C838F5B6}" presName="childTextBox" presStyleLbl="fgAccFollowNode1" presStyleIdx="0" presStyleCnt="1" custScaleY="72995" custLinFactNeighborX="820" custLinFactNeighborY="4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9D28BE-0620-4B26-A2FF-3DC087060978}" type="presOf" srcId="{7A66664B-0F2D-428C-A08E-85BC7B738907}" destId="{E1EC3484-52B9-43C4-AAFF-D089E979104B}" srcOrd="1" destOrd="0" presId="urn:microsoft.com/office/officeart/2005/8/layout/process4"/>
    <dgm:cxn modelId="{CE733EEF-F657-49C0-ADC8-80B52C659DDB}" srcId="{7A66664B-0F2D-428C-A08E-85BC7B738907}" destId="{0A00CB5E-AA47-44E9-BC72-4DB9C838F5B6}" srcOrd="0" destOrd="0" parTransId="{CFEABF73-3E58-466F-873E-79F3B86A2875}" sibTransId="{EE8CD605-B498-43AF-8566-F570B00387C5}"/>
    <dgm:cxn modelId="{ED1BE558-262A-41F8-924C-3290E348316E}" type="presOf" srcId="{6AECAFE8-2BFB-4687-8065-6A999BB2F04D}" destId="{14212106-E032-4265-AABF-298F602AF98B}" srcOrd="0" destOrd="0" presId="urn:microsoft.com/office/officeart/2005/8/layout/process4"/>
    <dgm:cxn modelId="{1F00026F-C304-4AF5-B63F-28C7063DFABE}" srcId="{6AECAFE8-2BFB-4687-8065-6A999BB2F04D}" destId="{7A66664B-0F2D-428C-A08E-85BC7B738907}" srcOrd="0" destOrd="0" parTransId="{5E0B4A5F-E0EF-4A6A-B84C-399B4E910BA7}" sibTransId="{E7312CDE-664D-46C4-844D-F4D7B99153CC}"/>
    <dgm:cxn modelId="{E596C5A9-036A-4E7C-8EA1-4F66F29A6C37}" type="presOf" srcId="{7A66664B-0F2D-428C-A08E-85BC7B738907}" destId="{16A01A2A-00B0-414B-9053-1DBD0F03CD05}" srcOrd="0" destOrd="0" presId="urn:microsoft.com/office/officeart/2005/8/layout/process4"/>
    <dgm:cxn modelId="{6642F3BF-283E-435C-8E16-E100C6C146C3}" type="presOf" srcId="{0A00CB5E-AA47-44E9-BC72-4DB9C838F5B6}" destId="{6589F547-4B58-4AED-BB4F-CBE52DD61051}" srcOrd="0" destOrd="0" presId="urn:microsoft.com/office/officeart/2005/8/layout/process4"/>
    <dgm:cxn modelId="{EC3338CA-C51F-4FE3-A4EB-24360C1B4A77}" type="presParOf" srcId="{14212106-E032-4265-AABF-298F602AF98B}" destId="{A554F733-DE5A-4E5E-841E-4F0D9D3C7743}" srcOrd="0" destOrd="0" presId="urn:microsoft.com/office/officeart/2005/8/layout/process4"/>
    <dgm:cxn modelId="{4B6467D1-610E-4F4B-93EA-DDE6480F4E01}" type="presParOf" srcId="{A554F733-DE5A-4E5E-841E-4F0D9D3C7743}" destId="{16A01A2A-00B0-414B-9053-1DBD0F03CD05}" srcOrd="0" destOrd="0" presId="urn:microsoft.com/office/officeart/2005/8/layout/process4"/>
    <dgm:cxn modelId="{95D24AB5-CB6F-4BD3-8AD4-35C7636949D1}" type="presParOf" srcId="{A554F733-DE5A-4E5E-841E-4F0D9D3C7743}" destId="{E1EC3484-52B9-43C4-AAFF-D089E979104B}" srcOrd="1" destOrd="0" presId="urn:microsoft.com/office/officeart/2005/8/layout/process4"/>
    <dgm:cxn modelId="{706F4223-783F-4F88-8CFA-07A802F33433}" type="presParOf" srcId="{A554F733-DE5A-4E5E-841E-4F0D9D3C7743}" destId="{1E9321AF-AFBC-4B3E-97AA-1F769A6FADB9}" srcOrd="2" destOrd="0" presId="urn:microsoft.com/office/officeart/2005/8/layout/process4"/>
    <dgm:cxn modelId="{432F9F90-9190-46BA-AC47-40F50651E1C6}" type="presParOf" srcId="{1E9321AF-AFBC-4B3E-97AA-1F769A6FADB9}" destId="{6589F547-4B58-4AED-BB4F-CBE52DD6105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ECAFE8-2BFB-4687-8065-6A999BB2F04D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66664B-0F2D-428C-A08E-85BC7B738907}">
      <dgm:prSet phldrT="[Текст]" custT="1"/>
      <dgm:spPr/>
      <dgm:t>
        <a:bodyPr/>
        <a:lstStyle/>
        <a:p>
          <a:endParaRPr lang="ru-RU" sz="3200" i="0" dirty="0"/>
        </a:p>
      </dgm:t>
    </dgm:pt>
    <dgm:pt modelId="{5E0B4A5F-E0EF-4A6A-B84C-399B4E910BA7}" type="parTrans" cxnId="{1F00026F-C304-4AF5-B63F-28C7063DFABE}">
      <dgm:prSet/>
      <dgm:spPr/>
      <dgm:t>
        <a:bodyPr/>
        <a:lstStyle/>
        <a:p>
          <a:endParaRPr lang="ru-RU"/>
        </a:p>
      </dgm:t>
    </dgm:pt>
    <dgm:pt modelId="{E7312CDE-664D-46C4-844D-F4D7B99153CC}" type="sibTrans" cxnId="{1F00026F-C304-4AF5-B63F-28C7063DFABE}">
      <dgm:prSet/>
      <dgm:spPr/>
      <dgm:t>
        <a:bodyPr/>
        <a:lstStyle/>
        <a:p>
          <a:endParaRPr lang="ru-RU"/>
        </a:p>
      </dgm:t>
    </dgm:pt>
    <dgm:pt modelId="{26068B70-63E2-425E-A688-73BABDE30D20}">
      <dgm:prSet phldrT="[Текст]" custT="1"/>
      <dgm:spPr/>
      <dgm:t>
        <a:bodyPr tIns="0" bIns="2844000"/>
        <a:lstStyle/>
        <a:p>
          <a:endParaRPr lang="ru-RU" sz="20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выпускников прошлых лет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BA11C8E-33E3-4795-8C3D-C60108CF56CB}" type="parTrans" cxnId="{2A30AE34-BE6C-447F-AA96-BFDC9AC64BCD}">
      <dgm:prSet/>
      <dgm:spPr/>
      <dgm:t>
        <a:bodyPr/>
        <a:lstStyle/>
        <a:p>
          <a:endParaRPr lang="ru-RU"/>
        </a:p>
      </dgm:t>
    </dgm:pt>
    <dgm:pt modelId="{9F4E31DD-ED16-40A4-B8E2-C8F0B7C2C2D4}" type="sibTrans" cxnId="{2A30AE34-BE6C-447F-AA96-BFDC9AC64BCD}">
      <dgm:prSet/>
      <dgm:spPr/>
      <dgm:t>
        <a:bodyPr/>
        <a:lstStyle/>
        <a:p>
          <a:endParaRPr lang="ru-RU"/>
        </a:p>
      </dgm:t>
    </dgm:pt>
    <dgm:pt modelId="{8B82A8CC-1A7F-4878-899F-BDB861E57145}">
      <dgm:prSet custT="1"/>
      <dgm:spPr/>
      <dgm:t>
        <a:bodyPr tIns="0" bIns="1188000"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лиц, обучающихся по образовательным программам среднего профессионального образования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373D55E-65E5-42BC-927A-0FCED57B1857}" type="parTrans" cxnId="{81FBC874-B6FC-4F13-A4D0-F82FF76FCE40}">
      <dgm:prSet/>
      <dgm:spPr/>
      <dgm:t>
        <a:bodyPr/>
        <a:lstStyle/>
        <a:p>
          <a:endParaRPr lang="ru-RU"/>
        </a:p>
      </dgm:t>
    </dgm:pt>
    <dgm:pt modelId="{2DE46E53-7181-4106-A478-9038E344CD00}" type="sibTrans" cxnId="{81FBC874-B6FC-4F13-A4D0-F82FF76FCE40}">
      <dgm:prSet/>
      <dgm:spPr/>
      <dgm:t>
        <a:bodyPr/>
        <a:lstStyle/>
        <a:p>
          <a:endParaRPr lang="ru-RU"/>
        </a:p>
      </dgm:t>
    </dgm:pt>
    <dgm:pt modelId="{32BE376F-B240-4F87-B76B-107660717649}">
      <dgm:prSet/>
      <dgm:spPr/>
      <dgm:t>
        <a:bodyPr/>
        <a:lstStyle/>
        <a:p>
          <a:endParaRPr lang="ru-RU" dirty="0"/>
        </a:p>
      </dgm:t>
    </dgm:pt>
    <dgm:pt modelId="{610C7984-5377-4AC5-B7C0-A42161379BC6}" type="parTrans" cxnId="{78B4FBEC-DD34-4504-8E5D-6787CE629930}">
      <dgm:prSet/>
      <dgm:spPr/>
    </dgm:pt>
    <dgm:pt modelId="{0CDD4870-4EFF-43A3-B9F5-57FB2E63D9BB}" type="sibTrans" cxnId="{78B4FBEC-DD34-4504-8E5D-6787CE629930}">
      <dgm:prSet/>
      <dgm:spPr/>
    </dgm:pt>
    <dgm:pt modelId="{14212106-E032-4265-AABF-298F602AF98B}" type="pres">
      <dgm:prSet presAssocID="{6AECAFE8-2BFB-4687-8065-6A999BB2F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4F733-DE5A-4E5E-841E-4F0D9D3C7743}" type="pres">
      <dgm:prSet presAssocID="{7A66664B-0F2D-428C-A08E-85BC7B738907}" presName="boxAndChildren" presStyleCnt="0"/>
      <dgm:spPr/>
    </dgm:pt>
    <dgm:pt modelId="{16A01A2A-00B0-414B-9053-1DBD0F03CD05}" type="pres">
      <dgm:prSet presAssocID="{7A66664B-0F2D-428C-A08E-85BC7B738907}" presName="parentTextBox" presStyleLbl="node1" presStyleIdx="0" presStyleCnt="1"/>
      <dgm:spPr/>
      <dgm:t>
        <a:bodyPr/>
        <a:lstStyle/>
        <a:p>
          <a:endParaRPr lang="ru-RU"/>
        </a:p>
      </dgm:t>
    </dgm:pt>
    <dgm:pt modelId="{E1EC3484-52B9-43C4-AAFF-D089E979104B}" type="pres">
      <dgm:prSet presAssocID="{7A66664B-0F2D-428C-A08E-85BC7B738907}" presName="entireBox" presStyleLbl="node1" presStyleIdx="0" presStyleCnt="1" custScaleY="95308" custLinFactNeighborY="-1593"/>
      <dgm:spPr/>
      <dgm:t>
        <a:bodyPr/>
        <a:lstStyle/>
        <a:p>
          <a:endParaRPr lang="ru-RU"/>
        </a:p>
      </dgm:t>
    </dgm:pt>
    <dgm:pt modelId="{1E9321AF-AFBC-4B3E-97AA-1F769A6FADB9}" type="pres">
      <dgm:prSet presAssocID="{7A66664B-0F2D-428C-A08E-85BC7B738907}" presName="descendantBox" presStyleCnt="0"/>
      <dgm:spPr/>
    </dgm:pt>
    <dgm:pt modelId="{96A152B2-7E04-45E1-A285-99C91BDFBA79}" type="pres">
      <dgm:prSet presAssocID="{8B82A8CC-1A7F-4878-899F-BDB861E57145}" presName="childTextBox" presStyleLbl="fgAccFollowNode1" presStyleIdx="0" presStyleCnt="3" custScaleX="108535" custScaleY="208188" custLinFactNeighborX="-124" custLinFactNeighborY="1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DE644-55B7-4FA2-966E-B4883E6A70BE}" type="pres">
      <dgm:prSet presAssocID="{26068B70-63E2-425E-A688-73BABDE30D20}" presName="childTextBox" presStyleLbl="fgAccFollowNode1" presStyleIdx="1" presStyleCnt="3" custScaleY="208188" custLinFactNeighborX="462" custLinFactNeighborY="1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9A55B-39C8-4C14-878B-99C6D8D740E2}" type="pres">
      <dgm:prSet presAssocID="{32BE376F-B240-4F87-B76B-107660717649}" presName="childTextBox" presStyleLbl="fgAccFollowNode1" presStyleIdx="2" presStyleCnt="3" custScaleY="208322" custLinFactNeighborX="-1322" custLinFactNeighborY="2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30AE34-BE6C-447F-AA96-BFDC9AC64BCD}" srcId="{7A66664B-0F2D-428C-A08E-85BC7B738907}" destId="{26068B70-63E2-425E-A688-73BABDE30D20}" srcOrd="1" destOrd="0" parTransId="{1BA11C8E-33E3-4795-8C3D-C60108CF56CB}" sibTransId="{9F4E31DD-ED16-40A4-B8E2-C8F0B7C2C2D4}"/>
    <dgm:cxn modelId="{3E459A61-F2F2-4876-AE38-537E2B7D66E5}" type="presOf" srcId="{7A66664B-0F2D-428C-A08E-85BC7B738907}" destId="{16A01A2A-00B0-414B-9053-1DBD0F03CD05}" srcOrd="0" destOrd="0" presId="urn:microsoft.com/office/officeart/2005/8/layout/process4"/>
    <dgm:cxn modelId="{CEE66758-0B07-4644-A22F-5D3AAE6969FB}" type="presOf" srcId="{26068B70-63E2-425E-A688-73BABDE30D20}" destId="{22CDE644-55B7-4FA2-966E-B4883E6A70BE}" srcOrd="0" destOrd="0" presId="urn:microsoft.com/office/officeart/2005/8/layout/process4"/>
    <dgm:cxn modelId="{19630499-2814-464F-AA32-DE5A66CAEA5D}" type="presOf" srcId="{7A66664B-0F2D-428C-A08E-85BC7B738907}" destId="{E1EC3484-52B9-43C4-AAFF-D089E979104B}" srcOrd="1" destOrd="0" presId="urn:microsoft.com/office/officeart/2005/8/layout/process4"/>
    <dgm:cxn modelId="{78B4FBEC-DD34-4504-8E5D-6787CE629930}" srcId="{7A66664B-0F2D-428C-A08E-85BC7B738907}" destId="{32BE376F-B240-4F87-B76B-107660717649}" srcOrd="2" destOrd="0" parTransId="{610C7984-5377-4AC5-B7C0-A42161379BC6}" sibTransId="{0CDD4870-4EFF-43A3-B9F5-57FB2E63D9BB}"/>
    <dgm:cxn modelId="{1F00026F-C304-4AF5-B63F-28C7063DFABE}" srcId="{6AECAFE8-2BFB-4687-8065-6A999BB2F04D}" destId="{7A66664B-0F2D-428C-A08E-85BC7B738907}" srcOrd="0" destOrd="0" parTransId="{5E0B4A5F-E0EF-4A6A-B84C-399B4E910BA7}" sibTransId="{E7312CDE-664D-46C4-844D-F4D7B99153CC}"/>
    <dgm:cxn modelId="{4D2C898F-45D8-4A07-B5E4-1C7EDED144E4}" type="presOf" srcId="{6AECAFE8-2BFB-4687-8065-6A999BB2F04D}" destId="{14212106-E032-4265-AABF-298F602AF98B}" srcOrd="0" destOrd="0" presId="urn:microsoft.com/office/officeart/2005/8/layout/process4"/>
    <dgm:cxn modelId="{2089495C-C44F-4497-A8AB-4B3EC20E2F2A}" type="presOf" srcId="{32BE376F-B240-4F87-B76B-107660717649}" destId="{71E9A55B-39C8-4C14-878B-99C6D8D740E2}" srcOrd="0" destOrd="0" presId="urn:microsoft.com/office/officeart/2005/8/layout/process4"/>
    <dgm:cxn modelId="{81FBC874-B6FC-4F13-A4D0-F82FF76FCE40}" srcId="{7A66664B-0F2D-428C-A08E-85BC7B738907}" destId="{8B82A8CC-1A7F-4878-899F-BDB861E57145}" srcOrd="0" destOrd="0" parTransId="{D373D55E-65E5-42BC-927A-0FCED57B1857}" sibTransId="{2DE46E53-7181-4106-A478-9038E344CD00}"/>
    <dgm:cxn modelId="{3D25F8AC-DB9F-43E8-AC4B-285C596767FC}" type="presOf" srcId="{8B82A8CC-1A7F-4878-899F-BDB861E57145}" destId="{96A152B2-7E04-45E1-A285-99C91BDFBA79}" srcOrd="0" destOrd="0" presId="urn:microsoft.com/office/officeart/2005/8/layout/process4"/>
    <dgm:cxn modelId="{DE8EAA87-442D-4ADD-95B8-9A45A4D06D15}" type="presParOf" srcId="{14212106-E032-4265-AABF-298F602AF98B}" destId="{A554F733-DE5A-4E5E-841E-4F0D9D3C7743}" srcOrd="0" destOrd="0" presId="urn:microsoft.com/office/officeart/2005/8/layout/process4"/>
    <dgm:cxn modelId="{55ED85CF-5D19-4FAB-AAC4-9FA58A18FBFD}" type="presParOf" srcId="{A554F733-DE5A-4E5E-841E-4F0D9D3C7743}" destId="{16A01A2A-00B0-414B-9053-1DBD0F03CD05}" srcOrd="0" destOrd="0" presId="urn:microsoft.com/office/officeart/2005/8/layout/process4"/>
    <dgm:cxn modelId="{B51434EF-7790-4076-9524-09DD7DE53936}" type="presParOf" srcId="{A554F733-DE5A-4E5E-841E-4F0D9D3C7743}" destId="{E1EC3484-52B9-43C4-AAFF-D089E979104B}" srcOrd="1" destOrd="0" presId="urn:microsoft.com/office/officeart/2005/8/layout/process4"/>
    <dgm:cxn modelId="{16D2561D-8B7F-4EB8-A161-BBD1FE9259C1}" type="presParOf" srcId="{A554F733-DE5A-4E5E-841E-4F0D9D3C7743}" destId="{1E9321AF-AFBC-4B3E-97AA-1F769A6FADB9}" srcOrd="2" destOrd="0" presId="urn:microsoft.com/office/officeart/2005/8/layout/process4"/>
    <dgm:cxn modelId="{1437125E-197F-4063-B13F-E4C0D68FF0B1}" type="presParOf" srcId="{1E9321AF-AFBC-4B3E-97AA-1F769A6FADB9}" destId="{96A152B2-7E04-45E1-A285-99C91BDFBA79}" srcOrd="0" destOrd="0" presId="urn:microsoft.com/office/officeart/2005/8/layout/process4"/>
    <dgm:cxn modelId="{A3F744B6-D721-4F2E-81FB-495F1CBC7BA6}" type="presParOf" srcId="{1E9321AF-AFBC-4B3E-97AA-1F769A6FADB9}" destId="{22CDE644-55B7-4FA2-966E-B4883E6A70BE}" srcOrd="1" destOrd="0" presId="urn:microsoft.com/office/officeart/2005/8/layout/process4"/>
    <dgm:cxn modelId="{68E89B80-F034-4B46-B6A8-89F1226017EA}" type="presParOf" srcId="{1E9321AF-AFBC-4B3E-97AA-1F769A6FADB9}" destId="{71E9A55B-39C8-4C14-878B-99C6D8D740E2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AECAFE8-2BFB-4687-8065-6A999BB2F04D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66664B-0F2D-428C-A08E-85BC7B738907}">
      <dgm:prSet phldrT="[Текст]" custT="1"/>
      <dgm:spPr/>
      <dgm:t>
        <a:bodyPr/>
        <a:lstStyle/>
        <a:p>
          <a:pPr algn="just"/>
          <a:endParaRPr lang="ru-RU" sz="2600" i="0" dirty="0">
            <a:latin typeface="Times New Roman" pitchFamily="18" charset="0"/>
            <a:cs typeface="Times New Roman" pitchFamily="18" charset="0"/>
          </a:endParaRPr>
        </a:p>
      </dgm:t>
    </dgm:pt>
    <dgm:pt modelId="{5E0B4A5F-E0EF-4A6A-B84C-399B4E910BA7}" type="parTrans" cxnId="{1F00026F-C304-4AF5-B63F-28C7063DFAB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E7312CDE-664D-46C4-844D-F4D7B99153CC}" type="sibTrans" cxnId="{1F00026F-C304-4AF5-B63F-28C7063DFAB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0A00CB5E-AA47-44E9-BC72-4DB9C838F5B6}">
      <dgm:prSet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   составить «Акт о досрочном завершении написания итогового сочинения (изложения) по уважительным причинам» </a:t>
          </a:r>
          <a:br>
            <a:rPr lang="ru-RU" sz="2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(форма ИС-08)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CFEABF73-3E58-466F-873E-79F3B86A2875}" type="parTrans" cxnId="{CE733EEF-F657-49C0-ADC8-80B52C659DDB}">
      <dgm:prSet/>
      <dgm:spPr/>
      <dgm:t>
        <a:bodyPr/>
        <a:lstStyle/>
        <a:p>
          <a:endParaRPr lang="ru-RU"/>
        </a:p>
      </dgm:t>
    </dgm:pt>
    <dgm:pt modelId="{EE8CD605-B498-43AF-8566-F570B00387C5}" type="sibTrans" cxnId="{CE733EEF-F657-49C0-ADC8-80B52C659DDB}">
      <dgm:prSet/>
      <dgm:spPr/>
      <dgm:t>
        <a:bodyPr/>
        <a:lstStyle/>
        <a:p>
          <a:endParaRPr lang="ru-RU"/>
        </a:p>
      </dgm:t>
    </dgm:pt>
    <dgm:pt modelId="{14212106-E032-4265-AABF-298F602AF98B}" type="pres">
      <dgm:prSet presAssocID="{6AECAFE8-2BFB-4687-8065-6A999BB2F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4F733-DE5A-4E5E-841E-4F0D9D3C7743}" type="pres">
      <dgm:prSet presAssocID="{7A66664B-0F2D-428C-A08E-85BC7B738907}" presName="boxAndChildren" presStyleCnt="0"/>
      <dgm:spPr/>
    </dgm:pt>
    <dgm:pt modelId="{16A01A2A-00B0-414B-9053-1DBD0F03CD05}" type="pres">
      <dgm:prSet presAssocID="{7A66664B-0F2D-428C-A08E-85BC7B738907}" presName="parentTextBox" presStyleLbl="node1" presStyleIdx="0" presStyleCnt="1"/>
      <dgm:spPr/>
      <dgm:t>
        <a:bodyPr/>
        <a:lstStyle/>
        <a:p>
          <a:endParaRPr lang="ru-RU"/>
        </a:p>
      </dgm:t>
    </dgm:pt>
    <dgm:pt modelId="{E1EC3484-52B9-43C4-AAFF-D089E979104B}" type="pres">
      <dgm:prSet presAssocID="{7A66664B-0F2D-428C-A08E-85BC7B738907}" presName="entireBox" presStyleLbl="node1" presStyleIdx="0" presStyleCnt="1" custScaleY="55459" custLinFactNeighborY="-13400"/>
      <dgm:spPr/>
      <dgm:t>
        <a:bodyPr/>
        <a:lstStyle/>
        <a:p>
          <a:endParaRPr lang="ru-RU"/>
        </a:p>
      </dgm:t>
    </dgm:pt>
    <dgm:pt modelId="{1E9321AF-AFBC-4B3E-97AA-1F769A6FADB9}" type="pres">
      <dgm:prSet presAssocID="{7A66664B-0F2D-428C-A08E-85BC7B738907}" presName="descendantBox" presStyleCnt="0"/>
      <dgm:spPr/>
    </dgm:pt>
    <dgm:pt modelId="{6589F547-4B58-4AED-BB4F-CBE52DD61051}" type="pres">
      <dgm:prSet presAssocID="{0A00CB5E-AA47-44E9-BC72-4DB9C838F5B6}" presName="childTextBox" presStyleLbl="fgAccFollowNode1" presStyleIdx="0" presStyleCnt="1" custScaleY="72995" custLinFactNeighborX="820" custLinFactNeighborY="4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A41251-A53F-49D4-8D6B-188C8DCA13C5}" type="presOf" srcId="{7A66664B-0F2D-428C-A08E-85BC7B738907}" destId="{E1EC3484-52B9-43C4-AAFF-D089E979104B}" srcOrd="1" destOrd="0" presId="urn:microsoft.com/office/officeart/2005/8/layout/process4"/>
    <dgm:cxn modelId="{CE733EEF-F657-49C0-ADC8-80B52C659DDB}" srcId="{7A66664B-0F2D-428C-A08E-85BC7B738907}" destId="{0A00CB5E-AA47-44E9-BC72-4DB9C838F5B6}" srcOrd="0" destOrd="0" parTransId="{CFEABF73-3E58-466F-873E-79F3B86A2875}" sibTransId="{EE8CD605-B498-43AF-8566-F570B00387C5}"/>
    <dgm:cxn modelId="{B0E43764-50C6-41EF-A40E-617066927D2F}" type="presOf" srcId="{0A00CB5E-AA47-44E9-BC72-4DB9C838F5B6}" destId="{6589F547-4B58-4AED-BB4F-CBE52DD61051}" srcOrd="0" destOrd="0" presId="urn:microsoft.com/office/officeart/2005/8/layout/process4"/>
    <dgm:cxn modelId="{FD839C84-B3D2-4F9B-B6A3-C0ED6F24690B}" type="presOf" srcId="{6AECAFE8-2BFB-4687-8065-6A999BB2F04D}" destId="{14212106-E032-4265-AABF-298F602AF98B}" srcOrd="0" destOrd="0" presId="urn:microsoft.com/office/officeart/2005/8/layout/process4"/>
    <dgm:cxn modelId="{1F00026F-C304-4AF5-B63F-28C7063DFABE}" srcId="{6AECAFE8-2BFB-4687-8065-6A999BB2F04D}" destId="{7A66664B-0F2D-428C-A08E-85BC7B738907}" srcOrd="0" destOrd="0" parTransId="{5E0B4A5F-E0EF-4A6A-B84C-399B4E910BA7}" sibTransId="{E7312CDE-664D-46C4-844D-F4D7B99153CC}"/>
    <dgm:cxn modelId="{843BBE18-1531-4395-B32A-6DA0FE48D802}" type="presOf" srcId="{7A66664B-0F2D-428C-A08E-85BC7B738907}" destId="{16A01A2A-00B0-414B-9053-1DBD0F03CD05}" srcOrd="0" destOrd="0" presId="urn:microsoft.com/office/officeart/2005/8/layout/process4"/>
    <dgm:cxn modelId="{89726926-D37C-48C9-AF13-7C796547D66F}" type="presParOf" srcId="{14212106-E032-4265-AABF-298F602AF98B}" destId="{A554F733-DE5A-4E5E-841E-4F0D9D3C7743}" srcOrd="0" destOrd="0" presId="urn:microsoft.com/office/officeart/2005/8/layout/process4"/>
    <dgm:cxn modelId="{28D3FF28-B8E6-4629-A199-C9970C27C851}" type="presParOf" srcId="{A554F733-DE5A-4E5E-841E-4F0D9D3C7743}" destId="{16A01A2A-00B0-414B-9053-1DBD0F03CD05}" srcOrd="0" destOrd="0" presId="urn:microsoft.com/office/officeart/2005/8/layout/process4"/>
    <dgm:cxn modelId="{CEBD0086-BAB4-459B-9ACF-C763541F291D}" type="presParOf" srcId="{A554F733-DE5A-4E5E-841E-4F0D9D3C7743}" destId="{E1EC3484-52B9-43C4-AAFF-D089E979104B}" srcOrd="1" destOrd="0" presId="urn:microsoft.com/office/officeart/2005/8/layout/process4"/>
    <dgm:cxn modelId="{DBC45B20-C840-49DA-82A3-51780860850E}" type="presParOf" srcId="{A554F733-DE5A-4E5E-841E-4F0D9D3C7743}" destId="{1E9321AF-AFBC-4B3E-97AA-1F769A6FADB9}" srcOrd="2" destOrd="0" presId="urn:microsoft.com/office/officeart/2005/8/layout/process4"/>
    <dgm:cxn modelId="{9A15692B-F3FD-454D-80DC-3BAA0EAE4C54}" type="presParOf" srcId="{1E9321AF-AFBC-4B3E-97AA-1F769A6FADB9}" destId="{6589F547-4B58-4AED-BB4F-CBE52DD6105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AECAFE8-2BFB-4687-8065-6A999BB2F04D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66664B-0F2D-428C-A08E-85BC7B738907}">
      <dgm:prSet phldrT="[Текст]" custT="1"/>
      <dgm:spPr/>
      <dgm:t>
        <a:bodyPr/>
        <a:lstStyle/>
        <a:p>
          <a:pPr algn="just"/>
          <a:endParaRPr lang="ru-RU" sz="2600" i="0" dirty="0">
            <a:latin typeface="Times New Roman" pitchFamily="18" charset="0"/>
            <a:cs typeface="Times New Roman" pitchFamily="18" charset="0"/>
          </a:endParaRPr>
        </a:p>
      </dgm:t>
    </dgm:pt>
    <dgm:pt modelId="{5E0B4A5F-E0EF-4A6A-B84C-399B4E910BA7}" type="parTrans" cxnId="{1F00026F-C304-4AF5-B63F-28C7063DFAB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E7312CDE-664D-46C4-844D-F4D7B99153CC}" type="sibTrans" cxnId="{1F00026F-C304-4AF5-B63F-28C7063DFAB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0A00CB5E-AA47-44E9-BC72-4DB9C838F5B6}">
      <dgm:prSet custT="1"/>
      <dgm:spPr/>
      <dgm:t>
        <a:bodyPr/>
        <a:lstStyle/>
        <a:p>
          <a:r>
            <a:rPr lang="ru-RU" sz="22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внести отметку о завершении написание сочинения (изложения) по состоянию здоровья или другим объективным причинам в 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форму ИС-05 «Ведомость проведения итогового сочинения (изложения) в учебном кабинете ОО (месте проведения)»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CFEABF73-3E58-466F-873E-79F3B86A2875}" type="parTrans" cxnId="{CE733EEF-F657-49C0-ADC8-80B52C659DDB}">
      <dgm:prSet/>
      <dgm:spPr/>
      <dgm:t>
        <a:bodyPr/>
        <a:lstStyle/>
        <a:p>
          <a:endParaRPr lang="ru-RU"/>
        </a:p>
      </dgm:t>
    </dgm:pt>
    <dgm:pt modelId="{EE8CD605-B498-43AF-8566-F570B00387C5}" type="sibTrans" cxnId="{CE733EEF-F657-49C0-ADC8-80B52C659DDB}">
      <dgm:prSet/>
      <dgm:spPr/>
      <dgm:t>
        <a:bodyPr/>
        <a:lstStyle/>
        <a:p>
          <a:endParaRPr lang="ru-RU"/>
        </a:p>
      </dgm:t>
    </dgm:pt>
    <dgm:pt modelId="{14212106-E032-4265-AABF-298F602AF98B}" type="pres">
      <dgm:prSet presAssocID="{6AECAFE8-2BFB-4687-8065-6A999BB2F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4F733-DE5A-4E5E-841E-4F0D9D3C7743}" type="pres">
      <dgm:prSet presAssocID="{7A66664B-0F2D-428C-A08E-85BC7B738907}" presName="boxAndChildren" presStyleCnt="0"/>
      <dgm:spPr/>
    </dgm:pt>
    <dgm:pt modelId="{16A01A2A-00B0-414B-9053-1DBD0F03CD05}" type="pres">
      <dgm:prSet presAssocID="{7A66664B-0F2D-428C-A08E-85BC7B738907}" presName="parentTextBox" presStyleLbl="node1" presStyleIdx="0" presStyleCnt="1"/>
      <dgm:spPr/>
      <dgm:t>
        <a:bodyPr/>
        <a:lstStyle/>
        <a:p>
          <a:endParaRPr lang="ru-RU"/>
        </a:p>
      </dgm:t>
    </dgm:pt>
    <dgm:pt modelId="{E1EC3484-52B9-43C4-AAFF-D089E979104B}" type="pres">
      <dgm:prSet presAssocID="{7A66664B-0F2D-428C-A08E-85BC7B738907}" presName="entireBox" presStyleLbl="node1" presStyleIdx="0" presStyleCnt="1" custScaleY="55459" custLinFactNeighborY="-13400"/>
      <dgm:spPr/>
      <dgm:t>
        <a:bodyPr/>
        <a:lstStyle/>
        <a:p>
          <a:endParaRPr lang="ru-RU"/>
        </a:p>
      </dgm:t>
    </dgm:pt>
    <dgm:pt modelId="{1E9321AF-AFBC-4B3E-97AA-1F769A6FADB9}" type="pres">
      <dgm:prSet presAssocID="{7A66664B-0F2D-428C-A08E-85BC7B738907}" presName="descendantBox" presStyleCnt="0"/>
      <dgm:spPr/>
    </dgm:pt>
    <dgm:pt modelId="{6589F547-4B58-4AED-BB4F-CBE52DD61051}" type="pres">
      <dgm:prSet presAssocID="{0A00CB5E-AA47-44E9-BC72-4DB9C838F5B6}" presName="childTextBox" presStyleLbl="fgAccFollowNode1" presStyleIdx="0" presStyleCnt="1" custScaleX="100000" custScaleY="109077" custLinFactNeighborX="-22131" custLinFactNeighborY="37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1D6AEF-4CC9-42EE-9DAA-D5AC3830D4F6}" type="presOf" srcId="{7A66664B-0F2D-428C-A08E-85BC7B738907}" destId="{E1EC3484-52B9-43C4-AAFF-D089E979104B}" srcOrd="1" destOrd="0" presId="urn:microsoft.com/office/officeart/2005/8/layout/process4"/>
    <dgm:cxn modelId="{399F29F9-36B4-46C8-875E-9CE6C8B93710}" type="presOf" srcId="{0A00CB5E-AA47-44E9-BC72-4DB9C838F5B6}" destId="{6589F547-4B58-4AED-BB4F-CBE52DD61051}" srcOrd="0" destOrd="0" presId="urn:microsoft.com/office/officeart/2005/8/layout/process4"/>
    <dgm:cxn modelId="{CE733EEF-F657-49C0-ADC8-80B52C659DDB}" srcId="{7A66664B-0F2D-428C-A08E-85BC7B738907}" destId="{0A00CB5E-AA47-44E9-BC72-4DB9C838F5B6}" srcOrd="0" destOrd="0" parTransId="{CFEABF73-3E58-466F-873E-79F3B86A2875}" sibTransId="{EE8CD605-B498-43AF-8566-F570B00387C5}"/>
    <dgm:cxn modelId="{1F00026F-C304-4AF5-B63F-28C7063DFABE}" srcId="{6AECAFE8-2BFB-4687-8065-6A999BB2F04D}" destId="{7A66664B-0F2D-428C-A08E-85BC7B738907}" srcOrd="0" destOrd="0" parTransId="{5E0B4A5F-E0EF-4A6A-B84C-399B4E910BA7}" sibTransId="{E7312CDE-664D-46C4-844D-F4D7B99153CC}"/>
    <dgm:cxn modelId="{EA9AAA24-A944-4758-ADA7-07D2062CC908}" type="presOf" srcId="{7A66664B-0F2D-428C-A08E-85BC7B738907}" destId="{16A01A2A-00B0-414B-9053-1DBD0F03CD05}" srcOrd="0" destOrd="0" presId="urn:microsoft.com/office/officeart/2005/8/layout/process4"/>
    <dgm:cxn modelId="{8C8BBE78-444C-430A-9541-3233C6D49706}" type="presOf" srcId="{6AECAFE8-2BFB-4687-8065-6A999BB2F04D}" destId="{14212106-E032-4265-AABF-298F602AF98B}" srcOrd="0" destOrd="0" presId="urn:microsoft.com/office/officeart/2005/8/layout/process4"/>
    <dgm:cxn modelId="{C5B9572F-2C5A-44ED-B179-0D383EE69A17}" type="presParOf" srcId="{14212106-E032-4265-AABF-298F602AF98B}" destId="{A554F733-DE5A-4E5E-841E-4F0D9D3C7743}" srcOrd="0" destOrd="0" presId="urn:microsoft.com/office/officeart/2005/8/layout/process4"/>
    <dgm:cxn modelId="{3E55547F-D3F3-463E-A45F-F8E29FFAAF06}" type="presParOf" srcId="{A554F733-DE5A-4E5E-841E-4F0D9D3C7743}" destId="{16A01A2A-00B0-414B-9053-1DBD0F03CD05}" srcOrd="0" destOrd="0" presId="urn:microsoft.com/office/officeart/2005/8/layout/process4"/>
    <dgm:cxn modelId="{E53839B6-F7D3-46FB-8955-0834DC3FDE9D}" type="presParOf" srcId="{A554F733-DE5A-4E5E-841E-4F0D9D3C7743}" destId="{E1EC3484-52B9-43C4-AAFF-D089E979104B}" srcOrd="1" destOrd="0" presId="urn:microsoft.com/office/officeart/2005/8/layout/process4"/>
    <dgm:cxn modelId="{1B1C1664-9FD6-4AD2-9552-DAAAFE38481A}" type="presParOf" srcId="{A554F733-DE5A-4E5E-841E-4F0D9D3C7743}" destId="{1E9321AF-AFBC-4B3E-97AA-1F769A6FADB9}" srcOrd="2" destOrd="0" presId="urn:microsoft.com/office/officeart/2005/8/layout/process4"/>
    <dgm:cxn modelId="{B8C981D4-007F-4E18-8EFB-5D9AAD860923}" type="presParOf" srcId="{1E9321AF-AFBC-4B3E-97AA-1F769A6FADB9}" destId="{6589F547-4B58-4AED-BB4F-CBE52DD6105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AECAFE8-2BFB-4687-8065-6A999BB2F04D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66664B-0F2D-428C-A08E-85BC7B738907}">
      <dgm:prSet phldrT="[Текст]" custT="1"/>
      <dgm:spPr/>
      <dgm:t>
        <a:bodyPr/>
        <a:lstStyle/>
        <a:p>
          <a:pPr algn="just"/>
          <a:endParaRPr lang="ru-RU" sz="2600" i="0" dirty="0">
            <a:latin typeface="Times New Roman" pitchFamily="18" charset="0"/>
            <a:cs typeface="Times New Roman" pitchFamily="18" charset="0"/>
          </a:endParaRPr>
        </a:p>
      </dgm:t>
    </dgm:pt>
    <dgm:pt modelId="{5E0B4A5F-E0EF-4A6A-B84C-399B4E910BA7}" type="parTrans" cxnId="{1F00026F-C304-4AF5-B63F-28C7063DFAB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E7312CDE-664D-46C4-844D-F4D7B99153CC}" type="sibTrans" cxnId="{1F00026F-C304-4AF5-B63F-28C7063DFAB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0A00CB5E-AA47-44E9-BC72-4DB9C838F5B6}">
      <dgm:prSet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   В бланке регистрации в поле </a:t>
          </a:r>
        </a:p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«Резерв-1» внести метку «ИС-08»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CFEABF73-3E58-466F-873E-79F3B86A2875}" type="parTrans" cxnId="{CE733EEF-F657-49C0-ADC8-80B52C659DDB}">
      <dgm:prSet/>
      <dgm:spPr/>
      <dgm:t>
        <a:bodyPr/>
        <a:lstStyle/>
        <a:p>
          <a:endParaRPr lang="ru-RU"/>
        </a:p>
      </dgm:t>
    </dgm:pt>
    <dgm:pt modelId="{EE8CD605-B498-43AF-8566-F570B00387C5}" type="sibTrans" cxnId="{CE733EEF-F657-49C0-ADC8-80B52C659DDB}">
      <dgm:prSet/>
      <dgm:spPr/>
      <dgm:t>
        <a:bodyPr/>
        <a:lstStyle/>
        <a:p>
          <a:endParaRPr lang="ru-RU"/>
        </a:p>
      </dgm:t>
    </dgm:pt>
    <dgm:pt modelId="{14212106-E032-4265-AABF-298F602AF98B}" type="pres">
      <dgm:prSet presAssocID="{6AECAFE8-2BFB-4687-8065-6A999BB2F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4F733-DE5A-4E5E-841E-4F0D9D3C7743}" type="pres">
      <dgm:prSet presAssocID="{7A66664B-0F2D-428C-A08E-85BC7B738907}" presName="boxAndChildren" presStyleCnt="0"/>
      <dgm:spPr/>
    </dgm:pt>
    <dgm:pt modelId="{16A01A2A-00B0-414B-9053-1DBD0F03CD05}" type="pres">
      <dgm:prSet presAssocID="{7A66664B-0F2D-428C-A08E-85BC7B738907}" presName="parentTextBox" presStyleLbl="node1" presStyleIdx="0" presStyleCnt="1"/>
      <dgm:spPr/>
      <dgm:t>
        <a:bodyPr/>
        <a:lstStyle/>
        <a:p>
          <a:endParaRPr lang="ru-RU"/>
        </a:p>
      </dgm:t>
    </dgm:pt>
    <dgm:pt modelId="{E1EC3484-52B9-43C4-AAFF-D089E979104B}" type="pres">
      <dgm:prSet presAssocID="{7A66664B-0F2D-428C-A08E-85BC7B738907}" presName="entireBox" presStyleLbl="node1" presStyleIdx="0" presStyleCnt="1" custScaleX="99888" custScaleY="55459" custLinFactNeighborX="-25409" custLinFactNeighborY="-11140"/>
      <dgm:spPr/>
      <dgm:t>
        <a:bodyPr/>
        <a:lstStyle/>
        <a:p>
          <a:endParaRPr lang="ru-RU"/>
        </a:p>
      </dgm:t>
    </dgm:pt>
    <dgm:pt modelId="{1E9321AF-AFBC-4B3E-97AA-1F769A6FADB9}" type="pres">
      <dgm:prSet presAssocID="{7A66664B-0F2D-428C-A08E-85BC7B738907}" presName="descendantBox" presStyleCnt="0"/>
      <dgm:spPr/>
    </dgm:pt>
    <dgm:pt modelId="{6589F547-4B58-4AED-BB4F-CBE52DD61051}" type="pres">
      <dgm:prSet presAssocID="{0A00CB5E-AA47-44E9-BC72-4DB9C838F5B6}" presName="childTextBox" presStyleLbl="fgAccFollowNode1" presStyleIdx="0" presStyleCnt="1" custScaleX="100000" custScaleY="109077" custLinFactNeighborX="-20492" custLinFactNeighborY="30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20CBD3-FC9F-4D68-9D2D-C36EF34E47C4}" type="presOf" srcId="{0A00CB5E-AA47-44E9-BC72-4DB9C838F5B6}" destId="{6589F547-4B58-4AED-BB4F-CBE52DD61051}" srcOrd="0" destOrd="0" presId="urn:microsoft.com/office/officeart/2005/8/layout/process4"/>
    <dgm:cxn modelId="{CE733EEF-F657-49C0-ADC8-80B52C659DDB}" srcId="{7A66664B-0F2D-428C-A08E-85BC7B738907}" destId="{0A00CB5E-AA47-44E9-BC72-4DB9C838F5B6}" srcOrd="0" destOrd="0" parTransId="{CFEABF73-3E58-466F-873E-79F3B86A2875}" sibTransId="{EE8CD605-B498-43AF-8566-F570B00387C5}"/>
    <dgm:cxn modelId="{5C49E294-6630-4421-9AC4-349ACD96D6A3}" type="presOf" srcId="{6AECAFE8-2BFB-4687-8065-6A999BB2F04D}" destId="{14212106-E032-4265-AABF-298F602AF98B}" srcOrd="0" destOrd="0" presId="urn:microsoft.com/office/officeart/2005/8/layout/process4"/>
    <dgm:cxn modelId="{1F00026F-C304-4AF5-B63F-28C7063DFABE}" srcId="{6AECAFE8-2BFB-4687-8065-6A999BB2F04D}" destId="{7A66664B-0F2D-428C-A08E-85BC7B738907}" srcOrd="0" destOrd="0" parTransId="{5E0B4A5F-E0EF-4A6A-B84C-399B4E910BA7}" sibTransId="{E7312CDE-664D-46C4-844D-F4D7B99153CC}"/>
    <dgm:cxn modelId="{387A07A5-E196-4E9E-A1EF-D45C6D6C5DBB}" type="presOf" srcId="{7A66664B-0F2D-428C-A08E-85BC7B738907}" destId="{16A01A2A-00B0-414B-9053-1DBD0F03CD05}" srcOrd="0" destOrd="0" presId="urn:microsoft.com/office/officeart/2005/8/layout/process4"/>
    <dgm:cxn modelId="{C84C8486-2AE6-418D-8D18-061D58053B1E}" type="presOf" srcId="{7A66664B-0F2D-428C-A08E-85BC7B738907}" destId="{E1EC3484-52B9-43C4-AAFF-D089E979104B}" srcOrd="1" destOrd="0" presId="urn:microsoft.com/office/officeart/2005/8/layout/process4"/>
    <dgm:cxn modelId="{B38A009C-5D5D-40F7-B251-DECE7947FD5A}" type="presParOf" srcId="{14212106-E032-4265-AABF-298F602AF98B}" destId="{A554F733-DE5A-4E5E-841E-4F0D9D3C7743}" srcOrd="0" destOrd="0" presId="urn:microsoft.com/office/officeart/2005/8/layout/process4"/>
    <dgm:cxn modelId="{287D9E0D-7038-45AB-9A7D-D6DA8A365940}" type="presParOf" srcId="{A554F733-DE5A-4E5E-841E-4F0D9D3C7743}" destId="{16A01A2A-00B0-414B-9053-1DBD0F03CD05}" srcOrd="0" destOrd="0" presId="urn:microsoft.com/office/officeart/2005/8/layout/process4"/>
    <dgm:cxn modelId="{C7E77389-D9A2-405F-8AD7-F112FA41F1C5}" type="presParOf" srcId="{A554F733-DE5A-4E5E-841E-4F0D9D3C7743}" destId="{E1EC3484-52B9-43C4-AAFF-D089E979104B}" srcOrd="1" destOrd="0" presId="urn:microsoft.com/office/officeart/2005/8/layout/process4"/>
    <dgm:cxn modelId="{6373AE33-C2C7-4D76-9349-8824298760BC}" type="presParOf" srcId="{A554F733-DE5A-4E5E-841E-4F0D9D3C7743}" destId="{1E9321AF-AFBC-4B3E-97AA-1F769A6FADB9}" srcOrd="2" destOrd="0" presId="urn:microsoft.com/office/officeart/2005/8/layout/process4"/>
    <dgm:cxn modelId="{0D9A1535-27A6-495C-B53A-09846403342A}" type="presParOf" srcId="{1E9321AF-AFBC-4B3E-97AA-1F769A6FADB9}" destId="{6589F547-4B58-4AED-BB4F-CBE52DD6105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AECAFE8-2BFB-4687-8065-6A999BB2F04D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66664B-0F2D-428C-A08E-85BC7B738907}">
      <dgm:prSet phldrT="[Текст]" custT="1"/>
      <dgm:spPr/>
      <dgm:t>
        <a:bodyPr/>
        <a:lstStyle/>
        <a:p>
          <a:r>
            <a:rPr lang="ru-RU" sz="28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Обязанности лиц, привлекаемых к проведению итогового сочинения (изложения)</a:t>
          </a:r>
          <a:endParaRPr lang="ru-RU" sz="2800" i="0" dirty="0">
            <a:latin typeface="Times New Roman" pitchFamily="18" charset="0"/>
            <a:cs typeface="Times New Roman" pitchFamily="18" charset="0"/>
          </a:endParaRPr>
        </a:p>
      </dgm:t>
    </dgm:pt>
    <dgm:pt modelId="{5E0B4A5F-E0EF-4A6A-B84C-399B4E910BA7}" type="parTrans" cxnId="{1F00026F-C304-4AF5-B63F-28C7063DFAB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E7312CDE-664D-46C4-844D-F4D7B99153CC}" type="sibTrans" cxnId="{1F00026F-C304-4AF5-B63F-28C7063DFAB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26068B70-63E2-425E-A688-73BABDE30D20}">
      <dgm:prSet phldrT="[Текст]" custT="1"/>
      <dgm:spPr/>
      <dgm:t>
        <a:bodyPr/>
        <a:lstStyle/>
        <a:p>
          <a:r>
            <a:rPr lang="ru-RU" sz="4000" i="0" dirty="0" smtClean="0">
              <a:latin typeface="Times New Roman" pitchFamily="18" charset="0"/>
              <a:cs typeface="Times New Roman" pitchFamily="18" charset="0"/>
            </a:rPr>
            <a:t>на этапе </a:t>
          </a:r>
          <a:r>
            <a:rPr lang="ru-RU" sz="4000" i="0" u="none" dirty="0" smtClean="0">
              <a:latin typeface="Times New Roman" pitchFamily="18" charset="0"/>
              <a:cs typeface="Times New Roman" pitchFamily="18" charset="0"/>
            </a:rPr>
            <a:t>завершения экзамена</a:t>
          </a:r>
          <a:endParaRPr lang="ru-RU" sz="4000" i="0" u="none" dirty="0">
            <a:latin typeface="Times New Roman" pitchFamily="18" charset="0"/>
            <a:cs typeface="Times New Roman" pitchFamily="18" charset="0"/>
          </a:endParaRPr>
        </a:p>
      </dgm:t>
    </dgm:pt>
    <dgm:pt modelId="{1BA11C8E-33E3-4795-8C3D-C60108CF56CB}" type="parTrans" cxnId="{2A30AE34-BE6C-447F-AA96-BFDC9AC64BCD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9F4E31DD-ED16-40A4-B8E2-C8F0B7C2C2D4}" type="sibTrans" cxnId="{2A30AE34-BE6C-447F-AA96-BFDC9AC64BCD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14212106-E032-4265-AABF-298F602AF98B}" type="pres">
      <dgm:prSet presAssocID="{6AECAFE8-2BFB-4687-8065-6A999BB2F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4F733-DE5A-4E5E-841E-4F0D9D3C7743}" type="pres">
      <dgm:prSet presAssocID="{7A66664B-0F2D-428C-A08E-85BC7B738907}" presName="boxAndChildren" presStyleCnt="0"/>
      <dgm:spPr/>
    </dgm:pt>
    <dgm:pt modelId="{16A01A2A-00B0-414B-9053-1DBD0F03CD05}" type="pres">
      <dgm:prSet presAssocID="{7A66664B-0F2D-428C-A08E-85BC7B738907}" presName="parentTextBox" presStyleLbl="node1" presStyleIdx="0" presStyleCnt="1"/>
      <dgm:spPr/>
      <dgm:t>
        <a:bodyPr/>
        <a:lstStyle/>
        <a:p>
          <a:endParaRPr lang="ru-RU"/>
        </a:p>
      </dgm:t>
    </dgm:pt>
    <dgm:pt modelId="{E1EC3484-52B9-43C4-AAFF-D089E979104B}" type="pres">
      <dgm:prSet presAssocID="{7A66664B-0F2D-428C-A08E-85BC7B738907}" presName="entireBox" presStyleLbl="node1" presStyleIdx="0" presStyleCnt="1" custScaleY="110823" custLinFactNeighborY="50914"/>
      <dgm:spPr/>
      <dgm:t>
        <a:bodyPr/>
        <a:lstStyle/>
        <a:p>
          <a:endParaRPr lang="ru-RU"/>
        </a:p>
      </dgm:t>
    </dgm:pt>
    <dgm:pt modelId="{1E9321AF-AFBC-4B3E-97AA-1F769A6FADB9}" type="pres">
      <dgm:prSet presAssocID="{7A66664B-0F2D-428C-A08E-85BC7B738907}" presName="descendantBox" presStyleCnt="0"/>
      <dgm:spPr/>
    </dgm:pt>
    <dgm:pt modelId="{22CDE644-55B7-4FA2-966E-B4883E6A70BE}" type="pres">
      <dgm:prSet presAssocID="{26068B70-63E2-425E-A688-73BABDE30D20}" presName="childTextBox" presStyleLbl="fgAccFollowNode1" presStyleIdx="0" presStyleCnt="1" custScaleY="118246" custLinFactNeighborY="25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695DDD-2F42-4935-8853-A2E3233480DA}" type="presOf" srcId="{7A66664B-0F2D-428C-A08E-85BC7B738907}" destId="{E1EC3484-52B9-43C4-AAFF-D089E979104B}" srcOrd="1" destOrd="0" presId="urn:microsoft.com/office/officeart/2005/8/layout/process4"/>
    <dgm:cxn modelId="{2A30AE34-BE6C-447F-AA96-BFDC9AC64BCD}" srcId="{7A66664B-0F2D-428C-A08E-85BC7B738907}" destId="{26068B70-63E2-425E-A688-73BABDE30D20}" srcOrd="0" destOrd="0" parTransId="{1BA11C8E-33E3-4795-8C3D-C60108CF56CB}" sibTransId="{9F4E31DD-ED16-40A4-B8E2-C8F0B7C2C2D4}"/>
    <dgm:cxn modelId="{87364030-30D4-4E92-ABB5-76530DDB2FD3}" type="presOf" srcId="{26068B70-63E2-425E-A688-73BABDE30D20}" destId="{22CDE644-55B7-4FA2-966E-B4883E6A70BE}" srcOrd="0" destOrd="0" presId="urn:microsoft.com/office/officeart/2005/8/layout/process4"/>
    <dgm:cxn modelId="{1F00026F-C304-4AF5-B63F-28C7063DFABE}" srcId="{6AECAFE8-2BFB-4687-8065-6A999BB2F04D}" destId="{7A66664B-0F2D-428C-A08E-85BC7B738907}" srcOrd="0" destOrd="0" parTransId="{5E0B4A5F-E0EF-4A6A-B84C-399B4E910BA7}" sibTransId="{E7312CDE-664D-46C4-844D-F4D7B99153CC}"/>
    <dgm:cxn modelId="{B880D3CF-78EC-40F8-BA8F-6469F5AF9D46}" type="presOf" srcId="{7A66664B-0F2D-428C-A08E-85BC7B738907}" destId="{16A01A2A-00B0-414B-9053-1DBD0F03CD05}" srcOrd="0" destOrd="0" presId="urn:microsoft.com/office/officeart/2005/8/layout/process4"/>
    <dgm:cxn modelId="{685BD281-330D-4902-B031-6EBAFD3575CE}" type="presOf" srcId="{6AECAFE8-2BFB-4687-8065-6A999BB2F04D}" destId="{14212106-E032-4265-AABF-298F602AF98B}" srcOrd="0" destOrd="0" presId="urn:microsoft.com/office/officeart/2005/8/layout/process4"/>
    <dgm:cxn modelId="{1C819664-1EEB-4CCE-8CD5-7EEB88E0C0F8}" type="presParOf" srcId="{14212106-E032-4265-AABF-298F602AF98B}" destId="{A554F733-DE5A-4E5E-841E-4F0D9D3C7743}" srcOrd="0" destOrd="0" presId="urn:microsoft.com/office/officeart/2005/8/layout/process4"/>
    <dgm:cxn modelId="{716E1EE9-3C99-420D-A4E5-DD1EBB3D1A75}" type="presParOf" srcId="{A554F733-DE5A-4E5E-841E-4F0D9D3C7743}" destId="{16A01A2A-00B0-414B-9053-1DBD0F03CD05}" srcOrd="0" destOrd="0" presId="urn:microsoft.com/office/officeart/2005/8/layout/process4"/>
    <dgm:cxn modelId="{BF3FEB38-F502-4621-9B24-EA1F4F61BDAE}" type="presParOf" srcId="{A554F733-DE5A-4E5E-841E-4F0D9D3C7743}" destId="{E1EC3484-52B9-43C4-AAFF-D089E979104B}" srcOrd="1" destOrd="0" presId="urn:microsoft.com/office/officeart/2005/8/layout/process4"/>
    <dgm:cxn modelId="{2D4AFDA5-CC1A-4CCC-8084-69482886C5AD}" type="presParOf" srcId="{A554F733-DE5A-4E5E-841E-4F0D9D3C7743}" destId="{1E9321AF-AFBC-4B3E-97AA-1F769A6FADB9}" srcOrd="2" destOrd="0" presId="urn:microsoft.com/office/officeart/2005/8/layout/process4"/>
    <dgm:cxn modelId="{B6DACF0D-713B-4BA8-8BF3-6BE60B1FA788}" type="presParOf" srcId="{1E9321AF-AFBC-4B3E-97AA-1F769A6FADB9}" destId="{22CDE644-55B7-4FA2-966E-B4883E6A70B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AECAFE8-2BFB-4687-8065-6A999BB2F04D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66664B-0F2D-428C-A08E-85BC7B738907}">
      <dgm:prSet phldrT="[Текст]" custT="1"/>
      <dgm:spPr/>
      <dgm:t>
        <a:bodyPr/>
        <a:lstStyle/>
        <a:p>
          <a:pPr algn="just"/>
          <a:endParaRPr lang="ru-RU" sz="2600" i="0" dirty="0">
            <a:latin typeface="Times New Roman" pitchFamily="18" charset="0"/>
            <a:cs typeface="Times New Roman" pitchFamily="18" charset="0"/>
          </a:endParaRPr>
        </a:p>
      </dgm:t>
    </dgm:pt>
    <dgm:pt modelId="{5E0B4A5F-E0EF-4A6A-B84C-399B4E910BA7}" type="parTrans" cxnId="{1F00026F-C304-4AF5-B63F-28C7063DFAB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E7312CDE-664D-46C4-844D-F4D7B99153CC}" type="sibTrans" cxnId="{1F00026F-C304-4AF5-B63F-28C7063DFAB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A2DD0F54-7A92-433C-856B-95B887617BE6}">
      <dgm:prSet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собрать у участников экзаменационные материалы: </a:t>
          </a:r>
          <a:br>
            <a:rPr lang="ru-RU" sz="2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бланки регистрации, бланки записи, черновики при этом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3AD78F3A-14E1-4B4B-8F0E-257AE40D6A03}" type="parTrans" cxnId="{2555A0F3-18FB-4CAE-BF49-18B1CE6C5039}">
      <dgm:prSet/>
      <dgm:spPr/>
      <dgm:t>
        <a:bodyPr/>
        <a:lstStyle/>
        <a:p>
          <a:endParaRPr lang="ru-RU"/>
        </a:p>
      </dgm:t>
    </dgm:pt>
    <dgm:pt modelId="{BAF0EF04-1C4F-4495-A795-A496D84CF96F}" type="sibTrans" cxnId="{2555A0F3-18FB-4CAE-BF49-18B1CE6C5039}">
      <dgm:prSet/>
      <dgm:spPr/>
      <dgm:t>
        <a:bodyPr/>
        <a:lstStyle/>
        <a:p>
          <a:endParaRPr lang="ru-RU"/>
        </a:p>
      </dgm:t>
    </dgm:pt>
    <dgm:pt modelId="{14212106-E032-4265-AABF-298F602AF98B}" type="pres">
      <dgm:prSet presAssocID="{6AECAFE8-2BFB-4687-8065-6A999BB2F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4F733-DE5A-4E5E-841E-4F0D9D3C7743}" type="pres">
      <dgm:prSet presAssocID="{7A66664B-0F2D-428C-A08E-85BC7B738907}" presName="boxAndChildren" presStyleCnt="0"/>
      <dgm:spPr/>
    </dgm:pt>
    <dgm:pt modelId="{16A01A2A-00B0-414B-9053-1DBD0F03CD05}" type="pres">
      <dgm:prSet presAssocID="{7A66664B-0F2D-428C-A08E-85BC7B738907}" presName="parentTextBox" presStyleLbl="node1" presStyleIdx="0" presStyleCnt="1"/>
      <dgm:spPr/>
      <dgm:t>
        <a:bodyPr/>
        <a:lstStyle/>
        <a:p>
          <a:endParaRPr lang="ru-RU"/>
        </a:p>
      </dgm:t>
    </dgm:pt>
    <dgm:pt modelId="{E1EC3484-52B9-43C4-AAFF-D089E979104B}" type="pres">
      <dgm:prSet presAssocID="{7A66664B-0F2D-428C-A08E-85BC7B738907}" presName="entireBox" presStyleLbl="node1" presStyleIdx="0" presStyleCnt="1" custScaleY="45682" custLinFactNeighborY="-12208"/>
      <dgm:spPr/>
      <dgm:t>
        <a:bodyPr/>
        <a:lstStyle/>
        <a:p>
          <a:endParaRPr lang="ru-RU"/>
        </a:p>
      </dgm:t>
    </dgm:pt>
    <dgm:pt modelId="{1E9321AF-AFBC-4B3E-97AA-1F769A6FADB9}" type="pres">
      <dgm:prSet presAssocID="{7A66664B-0F2D-428C-A08E-85BC7B738907}" presName="descendantBox" presStyleCnt="0"/>
      <dgm:spPr/>
    </dgm:pt>
    <dgm:pt modelId="{51FD87D3-336D-4CE5-8AB2-6B2E587A1AB9}" type="pres">
      <dgm:prSet presAssocID="{A2DD0F54-7A92-433C-856B-95B887617BE6}" presName="childTextBox" presStyleLbl="fgAccFollowNode1" presStyleIdx="0" presStyleCnt="1" custScaleX="99844" custScaleY="56654" custLinFactNeighborX="-78" custLinFactNeighborY="-22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BC49D0-C6C4-4E61-81C2-4D9CAFE78635}" type="presOf" srcId="{7A66664B-0F2D-428C-A08E-85BC7B738907}" destId="{16A01A2A-00B0-414B-9053-1DBD0F03CD05}" srcOrd="0" destOrd="0" presId="urn:microsoft.com/office/officeart/2005/8/layout/process4"/>
    <dgm:cxn modelId="{2555A0F3-18FB-4CAE-BF49-18B1CE6C5039}" srcId="{7A66664B-0F2D-428C-A08E-85BC7B738907}" destId="{A2DD0F54-7A92-433C-856B-95B887617BE6}" srcOrd="0" destOrd="0" parTransId="{3AD78F3A-14E1-4B4B-8F0E-257AE40D6A03}" sibTransId="{BAF0EF04-1C4F-4495-A795-A496D84CF96F}"/>
    <dgm:cxn modelId="{74196E2E-0A2F-4164-8773-D5E7554D12CF}" type="presOf" srcId="{A2DD0F54-7A92-433C-856B-95B887617BE6}" destId="{51FD87D3-336D-4CE5-8AB2-6B2E587A1AB9}" srcOrd="0" destOrd="0" presId="urn:microsoft.com/office/officeart/2005/8/layout/process4"/>
    <dgm:cxn modelId="{1F00026F-C304-4AF5-B63F-28C7063DFABE}" srcId="{6AECAFE8-2BFB-4687-8065-6A999BB2F04D}" destId="{7A66664B-0F2D-428C-A08E-85BC7B738907}" srcOrd="0" destOrd="0" parTransId="{5E0B4A5F-E0EF-4A6A-B84C-399B4E910BA7}" sibTransId="{E7312CDE-664D-46C4-844D-F4D7B99153CC}"/>
    <dgm:cxn modelId="{0A6371C1-1BE0-4944-89A7-13ADB10CDA8B}" type="presOf" srcId="{6AECAFE8-2BFB-4687-8065-6A999BB2F04D}" destId="{14212106-E032-4265-AABF-298F602AF98B}" srcOrd="0" destOrd="0" presId="urn:microsoft.com/office/officeart/2005/8/layout/process4"/>
    <dgm:cxn modelId="{12064F5B-0D6E-49BF-A5DC-47EDE1639DEA}" type="presOf" srcId="{7A66664B-0F2D-428C-A08E-85BC7B738907}" destId="{E1EC3484-52B9-43C4-AAFF-D089E979104B}" srcOrd="1" destOrd="0" presId="urn:microsoft.com/office/officeart/2005/8/layout/process4"/>
    <dgm:cxn modelId="{9AAB39BB-3DC7-49B3-94EC-5B8910CA3887}" type="presParOf" srcId="{14212106-E032-4265-AABF-298F602AF98B}" destId="{A554F733-DE5A-4E5E-841E-4F0D9D3C7743}" srcOrd="0" destOrd="0" presId="urn:microsoft.com/office/officeart/2005/8/layout/process4"/>
    <dgm:cxn modelId="{1BD2A9BE-526A-41EF-AF06-D4A517C7BCD9}" type="presParOf" srcId="{A554F733-DE5A-4E5E-841E-4F0D9D3C7743}" destId="{16A01A2A-00B0-414B-9053-1DBD0F03CD05}" srcOrd="0" destOrd="0" presId="urn:microsoft.com/office/officeart/2005/8/layout/process4"/>
    <dgm:cxn modelId="{636D095C-BEC2-4297-ACCE-A2D422674EE1}" type="presParOf" srcId="{A554F733-DE5A-4E5E-841E-4F0D9D3C7743}" destId="{E1EC3484-52B9-43C4-AAFF-D089E979104B}" srcOrd="1" destOrd="0" presId="urn:microsoft.com/office/officeart/2005/8/layout/process4"/>
    <dgm:cxn modelId="{36237239-36C0-4AE0-B920-177803C40161}" type="presParOf" srcId="{A554F733-DE5A-4E5E-841E-4F0D9D3C7743}" destId="{1E9321AF-AFBC-4B3E-97AA-1F769A6FADB9}" srcOrd="2" destOrd="0" presId="urn:microsoft.com/office/officeart/2005/8/layout/process4"/>
    <dgm:cxn modelId="{8B22E9EC-9D10-4807-8188-4B51D539C483}" type="presParOf" srcId="{1E9321AF-AFBC-4B3E-97AA-1F769A6FADB9}" destId="{51FD87D3-336D-4CE5-8AB2-6B2E587A1AB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AECAFE8-2BFB-4687-8065-6A999BB2F04D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6068B70-63E2-425E-A688-73BABDE30D20}">
      <dgm:prSet phldrT="[Текст]"/>
      <dgm:spPr/>
      <dgm:t>
        <a:bodyPr/>
        <a:lstStyle/>
        <a:p>
          <a:endParaRPr lang="ru-RU" dirty="0"/>
        </a:p>
      </dgm:t>
    </dgm:pt>
    <dgm:pt modelId="{1BA11C8E-33E3-4795-8C3D-C60108CF56CB}" type="parTrans" cxnId="{2A30AE34-BE6C-447F-AA96-BFDC9AC64B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F4E31DD-ED16-40A4-B8E2-C8F0B7C2C2D4}" type="sibTrans" cxnId="{2A30AE34-BE6C-447F-AA96-BFDC9AC64B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4212106-E032-4265-AABF-298F602AF98B}" type="pres">
      <dgm:prSet presAssocID="{6AECAFE8-2BFB-4687-8065-6A999BB2F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C4DB7F-35B3-4F7E-9913-8EB27E6784FB}" type="pres">
      <dgm:prSet presAssocID="{26068B70-63E2-425E-A688-73BABDE30D20}" presName="boxAndChildren" presStyleCnt="0"/>
      <dgm:spPr/>
    </dgm:pt>
    <dgm:pt modelId="{A58C7373-08D4-4617-8732-D31804143ED2}" type="pres">
      <dgm:prSet presAssocID="{26068B70-63E2-425E-A688-73BABDE30D20}" presName="parentTextBox" presStyleLbl="node1" presStyleIdx="0" presStyleCnt="1" custLinFactNeighborX="0"/>
      <dgm:spPr/>
      <dgm:t>
        <a:bodyPr/>
        <a:lstStyle/>
        <a:p>
          <a:endParaRPr lang="ru-RU"/>
        </a:p>
      </dgm:t>
    </dgm:pt>
  </dgm:ptLst>
  <dgm:cxnLst>
    <dgm:cxn modelId="{2A30AE34-BE6C-447F-AA96-BFDC9AC64BCD}" srcId="{6AECAFE8-2BFB-4687-8065-6A999BB2F04D}" destId="{26068B70-63E2-425E-A688-73BABDE30D20}" srcOrd="0" destOrd="0" parTransId="{1BA11C8E-33E3-4795-8C3D-C60108CF56CB}" sibTransId="{9F4E31DD-ED16-40A4-B8E2-C8F0B7C2C2D4}"/>
    <dgm:cxn modelId="{23EE6FDA-06E1-4920-A953-3E9DF55F6DBE}" type="presOf" srcId="{6AECAFE8-2BFB-4687-8065-6A999BB2F04D}" destId="{14212106-E032-4265-AABF-298F602AF98B}" srcOrd="0" destOrd="0" presId="urn:microsoft.com/office/officeart/2005/8/layout/process4"/>
    <dgm:cxn modelId="{79E38F05-563C-4758-B5D3-1C04A98DE7B9}" type="presOf" srcId="{26068B70-63E2-425E-A688-73BABDE30D20}" destId="{A58C7373-08D4-4617-8732-D31804143ED2}" srcOrd="0" destOrd="0" presId="urn:microsoft.com/office/officeart/2005/8/layout/process4"/>
    <dgm:cxn modelId="{31F67DED-716B-4680-A365-A3183FAABD4B}" type="presParOf" srcId="{14212106-E032-4265-AABF-298F602AF98B}" destId="{A1C4DB7F-35B3-4F7E-9913-8EB27E6784FB}" srcOrd="0" destOrd="0" presId="urn:microsoft.com/office/officeart/2005/8/layout/process4"/>
    <dgm:cxn modelId="{B4F15F01-E627-4F67-9E11-2E98FFA53373}" type="presParOf" srcId="{A1C4DB7F-35B3-4F7E-9913-8EB27E6784FB}" destId="{A58C7373-08D4-4617-8732-D31804143ED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AECAFE8-2BFB-4687-8065-6A999BB2F04D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66664B-0F2D-428C-A08E-85BC7B738907}">
      <dgm:prSet phldrT="[Текст]" custT="1"/>
      <dgm:spPr/>
      <dgm:t>
        <a:bodyPr/>
        <a:lstStyle/>
        <a:p>
          <a:pPr algn="just"/>
          <a:endParaRPr lang="ru-RU" sz="2600" i="0" dirty="0">
            <a:latin typeface="Times New Roman" pitchFamily="18" charset="0"/>
            <a:cs typeface="Times New Roman" pitchFamily="18" charset="0"/>
          </a:endParaRPr>
        </a:p>
      </dgm:t>
    </dgm:pt>
    <dgm:pt modelId="{5E0B4A5F-E0EF-4A6A-B84C-399B4E910BA7}" type="parTrans" cxnId="{1F00026F-C304-4AF5-B63F-28C7063DFAB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E7312CDE-664D-46C4-844D-F4D7B99153CC}" type="sibTrans" cxnId="{1F00026F-C304-4AF5-B63F-28C7063DFAB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8A723A89-093F-429D-8D52-D3E936153120}">
      <dgm:prSet custT="1"/>
      <dgm:spPr/>
      <dgm:t>
        <a:bodyPr tIns="216000" bIns="216000"/>
        <a:lstStyle/>
        <a:p>
          <a:pPr marL="534988" indent="0" algn="just"/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сформировать пакет из индивидуальных комплектов участников, наклеить на него сопроводительный бланк и передать его в </a:t>
          </a:r>
          <a:r>
            <a:rPr lang="ru-RU" sz="2200" u="sng" dirty="0" smtClean="0">
              <a:latin typeface="Times New Roman" pitchFamily="18" charset="0"/>
              <a:cs typeface="Times New Roman" pitchFamily="18" charset="0"/>
            </a:rPr>
            <a:t>запечатанном виде 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руководителю образовательной организации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04538C7B-CAD4-432A-B8DE-E60A04130460}" type="sibTrans" cxnId="{95D7AA9C-133D-46D6-A152-F9E6B42AF330}">
      <dgm:prSet/>
      <dgm:spPr/>
      <dgm:t>
        <a:bodyPr/>
        <a:lstStyle/>
        <a:p>
          <a:endParaRPr lang="ru-RU"/>
        </a:p>
      </dgm:t>
    </dgm:pt>
    <dgm:pt modelId="{AA6D60B9-0DAE-43BE-8DF9-135FEA8079F7}" type="parTrans" cxnId="{95D7AA9C-133D-46D6-A152-F9E6B42AF330}">
      <dgm:prSet/>
      <dgm:spPr/>
      <dgm:t>
        <a:bodyPr/>
        <a:lstStyle/>
        <a:p>
          <a:endParaRPr lang="ru-RU"/>
        </a:p>
      </dgm:t>
    </dgm:pt>
    <dgm:pt modelId="{14212106-E032-4265-AABF-298F602AF98B}" type="pres">
      <dgm:prSet presAssocID="{6AECAFE8-2BFB-4687-8065-6A999BB2F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4F733-DE5A-4E5E-841E-4F0D9D3C7743}" type="pres">
      <dgm:prSet presAssocID="{7A66664B-0F2D-428C-A08E-85BC7B738907}" presName="boxAndChildren" presStyleCnt="0"/>
      <dgm:spPr/>
    </dgm:pt>
    <dgm:pt modelId="{16A01A2A-00B0-414B-9053-1DBD0F03CD05}" type="pres">
      <dgm:prSet presAssocID="{7A66664B-0F2D-428C-A08E-85BC7B738907}" presName="parentTextBox" presStyleLbl="node1" presStyleIdx="0" presStyleCnt="1"/>
      <dgm:spPr/>
      <dgm:t>
        <a:bodyPr/>
        <a:lstStyle/>
        <a:p>
          <a:endParaRPr lang="ru-RU"/>
        </a:p>
      </dgm:t>
    </dgm:pt>
    <dgm:pt modelId="{E1EC3484-52B9-43C4-AAFF-D089E979104B}" type="pres">
      <dgm:prSet presAssocID="{7A66664B-0F2D-428C-A08E-85BC7B738907}" presName="entireBox" presStyleLbl="node1" presStyleIdx="0" presStyleCnt="1" custScaleY="45682" custLinFactNeighborY="-19542"/>
      <dgm:spPr/>
      <dgm:t>
        <a:bodyPr/>
        <a:lstStyle/>
        <a:p>
          <a:endParaRPr lang="ru-RU"/>
        </a:p>
      </dgm:t>
    </dgm:pt>
    <dgm:pt modelId="{1E9321AF-AFBC-4B3E-97AA-1F769A6FADB9}" type="pres">
      <dgm:prSet presAssocID="{7A66664B-0F2D-428C-A08E-85BC7B738907}" presName="descendantBox" presStyleCnt="0"/>
      <dgm:spPr/>
    </dgm:pt>
    <dgm:pt modelId="{357856D9-AF43-463A-A680-EAFD140724EF}" type="pres">
      <dgm:prSet presAssocID="{8A723A89-093F-429D-8D52-D3E936153120}" presName="childTextBox" presStyleLbl="fgAccFollowNode1" presStyleIdx="0" presStyleCnt="1" custScaleX="99960" custScaleY="73613" custLinFactNeighborX="-20" custLinFactNeighborY="-14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D7AA9C-133D-46D6-A152-F9E6B42AF330}" srcId="{7A66664B-0F2D-428C-A08E-85BC7B738907}" destId="{8A723A89-093F-429D-8D52-D3E936153120}" srcOrd="0" destOrd="0" parTransId="{AA6D60B9-0DAE-43BE-8DF9-135FEA8079F7}" sibTransId="{04538C7B-CAD4-432A-B8DE-E60A04130460}"/>
    <dgm:cxn modelId="{9202B54D-2A5B-4103-A403-67F30357B341}" type="presOf" srcId="{8A723A89-093F-429D-8D52-D3E936153120}" destId="{357856D9-AF43-463A-A680-EAFD140724EF}" srcOrd="0" destOrd="0" presId="urn:microsoft.com/office/officeart/2005/8/layout/process4"/>
    <dgm:cxn modelId="{5F68E2F4-2067-48C8-BB30-B6070EF5D4B7}" type="presOf" srcId="{7A66664B-0F2D-428C-A08E-85BC7B738907}" destId="{16A01A2A-00B0-414B-9053-1DBD0F03CD05}" srcOrd="0" destOrd="0" presId="urn:microsoft.com/office/officeart/2005/8/layout/process4"/>
    <dgm:cxn modelId="{1F00026F-C304-4AF5-B63F-28C7063DFABE}" srcId="{6AECAFE8-2BFB-4687-8065-6A999BB2F04D}" destId="{7A66664B-0F2D-428C-A08E-85BC7B738907}" srcOrd="0" destOrd="0" parTransId="{5E0B4A5F-E0EF-4A6A-B84C-399B4E910BA7}" sibTransId="{E7312CDE-664D-46C4-844D-F4D7B99153CC}"/>
    <dgm:cxn modelId="{215E39E0-26CC-4071-AA1C-E6548DC36F20}" type="presOf" srcId="{7A66664B-0F2D-428C-A08E-85BC7B738907}" destId="{E1EC3484-52B9-43C4-AAFF-D089E979104B}" srcOrd="1" destOrd="0" presId="urn:microsoft.com/office/officeart/2005/8/layout/process4"/>
    <dgm:cxn modelId="{1E5F7D62-2162-46EC-BAD7-7137C5916DEE}" type="presOf" srcId="{6AECAFE8-2BFB-4687-8065-6A999BB2F04D}" destId="{14212106-E032-4265-AABF-298F602AF98B}" srcOrd="0" destOrd="0" presId="urn:microsoft.com/office/officeart/2005/8/layout/process4"/>
    <dgm:cxn modelId="{D0E8D114-3943-4021-8560-73AFEE98341C}" type="presParOf" srcId="{14212106-E032-4265-AABF-298F602AF98B}" destId="{A554F733-DE5A-4E5E-841E-4F0D9D3C7743}" srcOrd="0" destOrd="0" presId="urn:microsoft.com/office/officeart/2005/8/layout/process4"/>
    <dgm:cxn modelId="{32E071C1-74D7-4768-A414-5FFC54AD71D6}" type="presParOf" srcId="{A554F733-DE5A-4E5E-841E-4F0D9D3C7743}" destId="{16A01A2A-00B0-414B-9053-1DBD0F03CD05}" srcOrd="0" destOrd="0" presId="urn:microsoft.com/office/officeart/2005/8/layout/process4"/>
    <dgm:cxn modelId="{6D99992B-EFB6-4352-9176-AD097A27CE5D}" type="presParOf" srcId="{A554F733-DE5A-4E5E-841E-4F0D9D3C7743}" destId="{E1EC3484-52B9-43C4-AAFF-D089E979104B}" srcOrd="1" destOrd="0" presId="urn:microsoft.com/office/officeart/2005/8/layout/process4"/>
    <dgm:cxn modelId="{568BA8CE-6CA8-4582-8040-E36421F8E040}" type="presParOf" srcId="{A554F733-DE5A-4E5E-841E-4F0D9D3C7743}" destId="{1E9321AF-AFBC-4B3E-97AA-1F769A6FADB9}" srcOrd="2" destOrd="0" presId="urn:microsoft.com/office/officeart/2005/8/layout/process4"/>
    <dgm:cxn modelId="{88001353-1807-47A0-8A14-3E0804B9C9F1}" type="presParOf" srcId="{1E9321AF-AFBC-4B3E-97AA-1F769A6FADB9}" destId="{357856D9-AF43-463A-A680-EAFD140724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AECAFE8-2BFB-4687-8065-6A999BB2F04D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66664B-0F2D-428C-A08E-85BC7B738907}">
      <dgm:prSet phldrT="[Текст]" custT="1"/>
      <dgm:spPr/>
      <dgm:t>
        <a:bodyPr/>
        <a:lstStyle/>
        <a:p>
          <a:pPr algn="just"/>
          <a:endParaRPr lang="ru-RU" sz="2600" i="0" dirty="0">
            <a:latin typeface="Times New Roman" pitchFamily="18" charset="0"/>
            <a:cs typeface="Times New Roman" pitchFamily="18" charset="0"/>
          </a:endParaRPr>
        </a:p>
      </dgm:t>
    </dgm:pt>
    <dgm:pt modelId="{5E0B4A5F-E0EF-4A6A-B84C-399B4E910BA7}" type="parTrans" cxnId="{1F00026F-C304-4AF5-B63F-28C7063DFAB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E7312CDE-664D-46C4-844D-F4D7B99153CC}" type="sibTrans" cxnId="{1F00026F-C304-4AF5-B63F-28C7063DFAB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247F89D1-A825-4C15-9C9B-717439EBA1D4}">
      <dgm:prSet custT="1"/>
      <dgm:spPr/>
      <dgm:t>
        <a:bodyPr tIns="0" bIns="540000"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передать техническому специалисту пакеты с оригиналами бланков участников для копирования (сканирования)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624D7900-F60F-4C80-8826-C3B95645D982}" type="parTrans" cxnId="{0E5828E3-6B7D-4D8D-A0AD-782ED31520F9}">
      <dgm:prSet/>
      <dgm:spPr/>
      <dgm:t>
        <a:bodyPr/>
        <a:lstStyle/>
        <a:p>
          <a:endParaRPr lang="ru-RU"/>
        </a:p>
      </dgm:t>
    </dgm:pt>
    <dgm:pt modelId="{6FBBF939-F2BD-4D57-8593-061EF84F5774}" type="sibTrans" cxnId="{0E5828E3-6B7D-4D8D-A0AD-782ED31520F9}">
      <dgm:prSet/>
      <dgm:spPr/>
      <dgm:t>
        <a:bodyPr/>
        <a:lstStyle/>
        <a:p>
          <a:endParaRPr lang="ru-RU"/>
        </a:p>
      </dgm:t>
    </dgm:pt>
    <dgm:pt modelId="{C70CF4A9-7D4C-4708-AE65-64417B5C645D}">
      <dgm:prSet custT="1"/>
      <dgm:spPr/>
      <dgm:t>
        <a:bodyPr tIns="0" bIns="0"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принять у членов комиссии образовательной организации, участвующих в организации и проведении  итогового сочинения (изложения), </a:t>
          </a:r>
          <a:br>
            <a:rPr lang="ru-RU" sz="2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пакеты с бланками участников, черновики </a:t>
          </a:r>
          <a:br>
            <a:rPr lang="ru-RU" sz="2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и сопроводительные документы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88FB676B-880E-4F9D-90BE-E66C71F88EEB}" type="parTrans" cxnId="{467B8437-9A46-478C-882D-07AB87F61CEB}">
      <dgm:prSet/>
      <dgm:spPr/>
      <dgm:t>
        <a:bodyPr/>
        <a:lstStyle/>
        <a:p>
          <a:endParaRPr lang="ru-RU"/>
        </a:p>
      </dgm:t>
    </dgm:pt>
    <dgm:pt modelId="{B9A44049-D67E-41B5-9C83-03211704F083}" type="sibTrans" cxnId="{467B8437-9A46-478C-882D-07AB87F61CEB}">
      <dgm:prSet/>
      <dgm:spPr/>
      <dgm:t>
        <a:bodyPr/>
        <a:lstStyle/>
        <a:p>
          <a:endParaRPr lang="ru-RU"/>
        </a:p>
      </dgm:t>
    </dgm:pt>
    <dgm:pt modelId="{14212106-E032-4265-AABF-298F602AF98B}" type="pres">
      <dgm:prSet presAssocID="{6AECAFE8-2BFB-4687-8065-6A999BB2F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4F733-DE5A-4E5E-841E-4F0D9D3C7743}" type="pres">
      <dgm:prSet presAssocID="{7A66664B-0F2D-428C-A08E-85BC7B738907}" presName="boxAndChildren" presStyleCnt="0"/>
      <dgm:spPr/>
    </dgm:pt>
    <dgm:pt modelId="{16A01A2A-00B0-414B-9053-1DBD0F03CD05}" type="pres">
      <dgm:prSet presAssocID="{7A66664B-0F2D-428C-A08E-85BC7B738907}" presName="parentTextBox" presStyleLbl="node1" presStyleIdx="0" presStyleCnt="1"/>
      <dgm:spPr/>
      <dgm:t>
        <a:bodyPr/>
        <a:lstStyle/>
        <a:p>
          <a:endParaRPr lang="ru-RU"/>
        </a:p>
      </dgm:t>
    </dgm:pt>
    <dgm:pt modelId="{E1EC3484-52B9-43C4-AAFF-D089E979104B}" type="pres">
      <dgm:prSet presAssocID="{7A66664B-0F2D-428C-A08E-85BC7B738907}" presName="entireBox" presStyleLbl="node1" presStyleIdx="0" presStyleCnt="1" custScaleY="50565" custLinFactNeighborY="-11717"/>
      <dgm:spPr/>
      <dgm:t>
        <a:bodyPr/>
        <a:lstStyle/>
        <a:p>
          <a:endParaRPr lang="ru-RU"/>
        </a:p>
      </dgm:t>
    </dgm:pt>
    <dgm:pt modelId="{1E9321AF-AFBC-4B3E-97AA-1F769A6FADB9}" type="pres">
      <dgm:prSet presAssocID="{7A66664B-0F2D-428C-A08E-85BC7B738907}" presName="descendantBox" presStyleCnt="0"/>
      <dgm:spPr/>
    </dgm:pt>
    <dgm:pt modelId="{E99E79E6-BE6A-4341-AA65-38240A2D5D66}" type="pres">
      <dgm:prSet presAssocID="{C70CF4A9-7D4C-4708-AE65-64417B5C645D}" presName="childTextBox" presStyleLbl="fgAccFollowNode1" presStyleIdx="0" presStyleCnt="2" custScaleY="88910" custLinFactNeighborY="-49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52C52-2076-4CDC-AD31-596C1F873A32}" type="pres">
      <dgm:prSet presAssocID="{247F89D1-A825-4C15-9C9B-717439EBA1D4}" presName="childTextBox" presStyleLbl="fgAccFollowNode1" presStyleIdx="1" presStyleCnt="2" custScaleY="87068" custLinFactNeighborY="-49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18F0D5-E38D-4CA4-8519-12D46C1373C6}" type="presOf" srcId="{C70CF4A9-7D4C-4708-AE65-64417B5C645D}" destId="{E99E79E6-BE6A-4341-AA65-38240A2D5D66}" srcOrd="0" destOrd="0" presId="urn:microsoft.com/office/officeart/2005/8/layout/process4"/>
    <dgm:cxn modelId="{D99AD061-0057-4EF1-9725-F51E28E1ADE4}" type="presOf" srcId="{7A66664B-0F2D-428C-A08E-85BC7B738907}" destId="{16A01A2A-00B0-414B-9053-1DBD0F03CD05}" srcOrd="0" destOrd="0" presId="urn:microsoft.com/office/officeart/2005/8/layout/process4"/>
    <dgm:cxn modelId="{1F00026F-C304-4AF5-B63F-28C7063DFABE}" srcId="{6AECAFE8-2BFB-4687-8065-6A999BB2F04D}" destId="{7A66664B-0F2D-428C-A08E-85BC7B738907}" srcOrd="0" destOrd="0" parTransId="{5E0B4A5F-E0EF-4A6A-B84C-399B4E910BA7}" sibTransId="{E7312CDE-664D-46C4-844D-F4D7B99153CC}"/>
    <dgm:cxn modelId="{6B1640D1-7FC4-4B06-B5EC-490A1D1D2FBD}" type="presOf" srcId="{6AECAFE8-2BFB-4687-8065-6A999BB2F04D}" destId="{14212106-E032-4265-AABF-298F602AF98B}" srcOrd="0" destOrd="0" presId="urn:microsoft.com/office/officeart/2005/8/layout/process4"/>
    <dgm:cxn modelId="{72C2E6FF-853A-43CA-B76E-04A27EDDC1A6}" type="presOf" srcId="{247F89D1-A825-4C15-9C9B-717439EBA1D4}" destId="{56952C52-2076-4CDC-AD31-596C1F873A32}" srcOrd="0" destOrd="0" presId="urn:microsoft.com/office/officeart/2005/8/layout/process4"/>
    <dgm:cxn modelId="{541E5452-D2A1-40B5-96EA-E88426491B0D}" type="presOf" srcId="{7A66664B-0F2D-428C-A08E-85BC7B738907}" destId="{E1EC3484-52B9-43C4-AAFF-D089E979104B}" srcOrd="1" destOrd="0" presId="urn:microsoft.com/office/officeart/2005/8/layout/process4"/>
    <dgm:cxn modelId="{467B8437-9A46-478C-882D-07AB87F61CEB}" srcId="{7A66664B-0F2D-428C-A08E-85BC7B738907}" destId="{C70CF4A9-7D4C-4708-AE65-64417B5C645D}" srcOrd="0" destOrd="0" parTransId="{88FB676B-880E-4F9D-90BE-E66C71F88EEB}" sibTransId="{B9A44049-D67E-41B5-9C83-03211704F083}"/>
    <dgm:cxn modelId="{0E5828E3-6B7D-4D8D-A0AD-782ED31520F9}" srcId="{7A66664B-0F2D-428C-A08E-85BC7B738907}" destId="{247F89D1-A825-4C15-9C9B-717439EBA1D4}" srcOrd="1" destOrd="0" parTransId="{624D7900-F60F-4C80-8826-C3B95645D982}" sibTransId="{6FBBF939-F2BD-4D57-8593-061EF84F5774}"/>
    <dgm:cxn modelId="{0999750C-CABE-4376-9877-036BEB7E5070}" type="presParOf" srcId="{14212106-E032-4265-AABF-298F602AF98B}" destId="{A554F733-DE5A-4E5E-841E-4F0D9D3C7743}" srcOrd="0" destOrd="0" presId="urn:microsoft.com/office/officeart/2005/8/layout/process4"/>
    <dgm:cxn modelId="{7413B26B-E98B-47C2-BEF8-FA7114B5CA8B}" type="presParOf" srcId="{A554F733-DE5A-4E5E-841E-4F0D9D3C7743}" destId="{16A01A2A-00B0-414B-9053-1DBD0F03CD05}" srcOrd="0" destOrd="0" presId="urn:microsoft.com/office/officeart/2005/8/layout/process4"/>
    <dgm:cxn modelId="{48016930-A2AF-4615-B23C-DA98275D1039}" type="presParOf" srcId="{A554F733-DE5A-4E5E-841E-4F0D9D3C7743}" destId="{E1EC3484-52B9-43C4-AAFF-D089E979104B}" srcOrd="1" destOrd="0" presId="urn:microsoft.com/office/officeart/2005/8/layout/process4"/>
    <dgm:cxn modelId="{3D33685B-4D9D-48FA-8584-15E944E6D869}" type="presParOf" srcId="{A554F733-DE5A-4E5E-841E-4F0D9D3C7743}" destId="{1E9321AF-AFBC-4B3E-97AA-1F769A6FADB9}" srcOrd="2" destOrd="0" presId="urn:microsoft.com/office/officeart/2005/8/layout/process4"/>
    <dgm:cxn modelId="{CC288C8C-D2B7-4EE8-BDDC-48CE9F3168A1}" type="presParOf" srcId="{1E9321AF-AFBC-4B3E-97AA-1F769A6FADB9}" destId="{E99E79E6-BE6A-4341-AA65-38240A2D5D66}" srcOrd="0" destOrd="0" presId="urn:microsoft.com/office/officeart/2005/8/layout/process4"/>
    <dgm:cxn modelId="{7F932EE3-5448-4283-A32F-6F92180F2B63}" type="presParOf" srcId="{1E9321AF-AFBC-4B3E-97AA-1F769A6FADB9}" destId="{56952C52-2076-4CDC-AD31-596C1F873A32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AECAFE8-2BFB-4687-8065-6A999BB2F04D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66664B-0F2D-428C-A08E-85BC7B738907}">
      <dgm:prSet phldrT="[Текст]" custT="1"/>
      <dgm:spPr/>
      <dgm:t>
        <a:bodyPr/>
        <a:lstStyle/>
        <a:p>
          <a:pPr algn="just"/>
          <a:endParaRPr lang="ru-RU" sz="2600" i="0" dirty="0">
            <a:latin typeface="Times New Roman" pitchFamily="18" charset="0"/>
            <a:cs typeface="Times New Roman" pitchFamily="18" charset="0"/>
          </a:endParaRPr>
        </a:p>
      </dgm:t>
    </dgm:pt>
    <dgm:pt modelId="{5E0B4A5F-E0EF-4A6A-B84C-399B4E910BA7}" type="parTrans" cxnId="{1F00026F-C304-4AF5-B63F-28C7063DFAB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E7312CDE-664D-46C4-844D-F4D7B99153CC}" type="sibTrans" cxnId="{1F00026F-C304-4AF5-B63F-28C7063DFAB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247F89D1-A825-4C15-9C9B-717439EBA1D4}">
      <dgm:prSet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дать распоряжение техническому специалисту сформировать пакеты </a:t>
          </a:r>
          <a:br>
            <a:rPr lang="ru-RU" sz="2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с оригиналами и копиями бланков участников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624D7900-F60F-4C80-8826-C3B95645D982}" type="parTrans" cxnId="{0E5828E3-6B7D-4D8D-A0AD-782ED31520F9}">
      <dgm:prSet/>
      <dgm:spPr/>
      <dgm:t>
        <a:bodyPr/>
        <a:lstStyle/>
        <a:p>
          <a:endParaRPr lang="ru-RU"/>
        </a:p>
      </dgm:t>
    </dgm:pt>
    <dgm:pt modelId="{6FBBF939-F2BD-4D57-8593-061EF84F5774}" type="sibTrans" cxnId="{0E5828E3-6B7D-4D8D-A0AD-782ED31520F9}">
      <dgm:prSet/>
      <dgm:spPr/>
      <dgm:t>
        <a:bodyPr/>
        <a:lstStyle/>
        <a:p>
          <a:endParaRPr lang="ru-RU"/>
        </a:p>
      </dgm:t>
    </dgm:pt>
    <dgm:pt modelId="{14212106-E032-4265-AABF-298F602AF98B}" type="pres">
      <dgm:prSet presAssocID="{6AECAFE8-2BFB-4687-8065-6A999BB2F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4F733-DE5A-4E5E-841E-4F0D9D3C7743}" type="pres">
      <dgm:prSet presAssocID="{7A66664B-0F2D-428C-A08E-85BC7B738907}" presName="boxAndChildren" presStyleCnt="0"/>
      <dgm:spPr/>
    </dgm:pt>
    <dgm:pt modelId="{16A01A2A-00B0-414B-9053-1DBD0F03CD05}" type="pres">
      <dgm:prSet presAssocID="{7A66664B-0F2D-428C-A08E-85BC7B738907}" presName="parentTextBox" presStyleLbl="node1" presStyleIdx="0" presStyleCnt="1"/>
      <dgm:spPr/>
      <dgm:t>
        <a:bodyPr/>
        <a:lstStyle/>
        <a:p>
          <a:endParaRPr lang="ru-RU"/>
        </a:p>
      </dgm:t>
    </dgm:pt>
    <dgm:pt modelId="{E1EC3484-52B9-43C4-AAFF-D089E979104B}" type="pres">
      <dgm:prSet presAssocID="{7A66664B-0F2D-428C-A08E-85BC7B738907}" presName="entireBox" presStyleLbl="node1" presStyleIdx="0" presStyleCnt="1" custScaleY="43630" custLinFactNeighborY="-20783"/>
      <dgm:spPr/>
      <dgm:t>
        <a:bodyPr/>
        <a:lstStyle/>
        <a:p>
          <a:endParaRPr lang="ru-RU"/>
        </a:p>
      </dgm:t>
    </dgm:pt>
    <dgm:pt modelId="{1E9321AF-AFBC-4B3E-97AA-1F769A6FADB9}" type="pres">
      <dgm:prSet presAssocID="{7A66664B-0F2D-428C-A08E-85BC7B738907}" presName="descendantBox" presStyleCnt="0"/>
      <dgm:spPr/>
    </dgm:pt>
    <dgm:pt modelId="{56952C52-2076-4CDC-AD31-596C1F873A32}" type="pres">
      <dgm:prSet presAssocID="{247F89D1-A825-4C15-9C9B-717439EBA1D4}" presName="childTextBox" presStyleLbl="fgAccFollowNode1" presStyleIdx="0" presStyleCnt="1" custScaleY="56093" custLinFactNeighborY="-70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59AF84-2892-475B-8778-53604EE8F4A1}" type="presOf" srcId="{247F89D1-A825-4C15-9C9B-717439EBA1D4}" destId="{56952C52-2076-4CDC-AD31-596C1F873A32}" srcOrd="0" destOrd="0" presId="urn:microsoft.com/office/officeart/2005/8/layout/process4"/>
    <dgm:cxn modelId="{EC4FB417-4F7E-494B-B5B6-E63259C33546}" type="presOf" srcId="{7A66664B-0F2D-428C-A08E-85BC7B738907}" destId="{E1EC3484-52B9-43C4-AAFF-D089E979104B}" srcOrd="1" destOrd="0" presId="urn:microsoft.com/office/officeart/2005/8/layout/process4"/>
    <dgm:cxn modelId="{1F00026F-C304-4AF5-B63F-28C7063DFABE}" srcId="{6AECAFE8-2BFB-4687-8065-6A999BB2F04D}" destId="{7A66664B-0F2D-428C-A08E-85BC7B738907}" srcOrd="0" destOrd="0" parTransId="{5E0B4A5F-E0EF-4A6A-B84C-399B4E910BA7}" sibTransId="{E7312CDE-664D-46C4-844D-F4D7B99153CC}"/>
    <dgm:cxn modelId="{450F1DD5-D9CE-4619-96C1-829F0F2C3708}" type="presOf" srcId="{7A66664B-0F2D-428C-A08E-85BC7B738907}" destId="{16A01A2A-00B0-414B-9053-1DBD0F03CD05}" srcOrd="0" destOrd="0" presId="urn:microsoft.com/office/officeart/2005/8/layout/process4"/>
    <dgm:cxn modelId="{0282A225-448E-4AD3-A397-8DEEBDF1326E}" type="presOf" srcId="{6AECAFE8-2BFB-4687-8065-6A999BB2F04D}" destId="{14212106-E032-4265-AABF-298F602AF98B}" srcOrd="0" destOrd="0" presId="urn:microsoft.com/office/officeart/2005/8/layout/process4"/>
    <dgm:cxn modelId="{0E5828E3-6B7D-4D8D-A0AD-782ED31520F9}" srcId="{7A66664B-0F2D-428C-A08E-85BC7B738907}" destId="{247F89D1-A825-4C15-9C9B-717439EBA1D4}" srcOrd="0" destOrd="0" parTransId="{624D7900-F60F-4C80-8826-C3B95645D982}" sibTransId="{6FBBF939-F2BD-4D57-8593-061EF84F5774}"/>
    <dgm:cxn modelId="{AB31F974-6FCE-499D-993B-42AA4D660C11}" type="presParOf" srcId="{14212106-E032-4265-AABF-298F602AF98B}" destId="{A554F733-DE5A-4E5E-841E-4F0D9D3C7743}" srcOrd="0" destOrd="0" presId="urn:microsoft.com/office/officeart/2005/8/layout/process4"/>
    <dgm:cxn modelId="{25F66D8A-E7B0-4BA0-B9DE-E4F5524135E5}" type="presParOf" srcId="{A554F733-DE5A-4E5E-841E-4F0D9D3C7743}" destId="{16A01A2A-00B0-414B-9053-1DBD0F03CD05}" srcOrd="0" destOrd="0" presId="urn:microsoft.com/office/officeart/2005/8/layout/process4"/>
    <dgm:cxn modelId="{181D8EAE-5A85-4053-BFC1-1F959D0A3095}" type="presParOf" srcId="{A554F733-DE5A-4E5E-841E-4F0D9D3C7743}" destId="{E1EC3484-52B9-43C4-AAFF-D089E979104B}" srcOrd="1" destOrd="0" presId="urn:microsoft.com/office/officeart/2005/8/layout/process4"/>
    <dgm:cxn modelId="{34890C61-F9F0-435E-9EC0-42313A1708FD}" type="presParOf" srcId="{A554F733-DE5A-4E5E-841E-4F0D9D3C7743}" destId="{1E9321AF-AFBC-4B3E-97AA-1F769A6FADB9}" srcOrd="2" destOrd="0" presId="urn:microsoft.com/office/officeart/2005/8/layout/process4"/>
    <dgm:cxn modelId="{4A859A04-BEE8-4007-AE37-BA70FB9ABB5C}" type="presParOf" srcId="{1E9321AF-AFBC-4B3E-97AA-1F769A6FADB9}" destId="{56952C52-2076-4CDC-AD31-596C1F873A3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AECAFE8-2BFB-4687-8065-6A999BB2F04D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66664B-0F2D-428C-A08E-85BC7B738907}">
      <dgm:prSet phldrT="[Текст]" custT="1"/>
      <dgm:spPr/>
      <dgm:t>
        <a:bodyPr/>
        <a:lstStyle/>
        <a:p>
          <a:pPr algn="just"/>
          <a:endParaRPr lang="ru-RU" sz="2600" i="0" dirty="0">
            <a:latin typeface="Times New Roman" pitchFamily="18" charset="0"/>
            <a:cs typeface="Times New Roman" pitchFamily="18" charset="0"/>
          </a:endParaRPr>
        </a:p>
      </dgm:t>
    </dgm:pt>
    <dgm:pt modelId="{5E0B4A5F-E0EF-4A6A-B84C-399B4E910BA7}" type="parTrans" cxnId="{1F00026F-C304-4AF5-B63F-28C7063DFAB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E7312CDE-664D-46C4-844D-F4D7B99153CC}" type="sibTrans" cxnId="{1F00026F-C304-4AF5-B63F-28C7063DFAB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247F89D1-A825-4C15-9C9B-717439EBA1D4}">
      <dgm:prSet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сформировать 2 пакета образовательной организации с копиями и оригиналами бланков участников итогового сочинения (изложения), наклеив на них сопроводительные бланки. На разные виды работ (сочинение/изложение) формируются разные пакеты.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624D7900-F60F-4C80-8826-C3B95645D982}" type="parTrans" cxnId="{0E5828E3-6B7D-4D8D-A0AD-782ED31520F9}">
      <dgm:prSet/>
      <dgm:spPr/>
      <dgm:t>
        <a:bodyPr/>
        <a:lstStyle/>
        <a:p>
          <a:endParaRPr lang="ru-RU"/>
        </a:p>
      </dgm:t>
    </dgm:pt>
    <dgm:pt modelId="{6FBBF939-F2BD-4D57-8593-061EF84F5774}" type="sibTrans" cxnId="{0E5828E3-6B7D-4D8D-A0AD-782ED31520F9}">
      <dgm:prSet/>
      <dgm:spPr/>
      <dgm:t>
        <a:bodyPr/>
        <a:lstStyle/>
        <a:p>
          <a:endParaRPr lang="ru-RU"/>
        </a:p>
      </dgm:t>
    </dgm:pt>
    <dgm:pt modelId="{14212106-E032-4265-AABF-298F602AF98B}" type="pres">
      <dgm:prSet presAssocID="{6AECAFE8-2BFB-4687-8065-6A999BB2F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4F733-DE5A-4E5E-841E-4F0D9D3C7743}" type="pres">
      <dgm:prSet presAssocID="{7A66664B-0F2D-428C-A08E-85BC7B738907}" presName="boxAndChildren" presStyleCnt="0"/>
      <dgm:spPr/>
    </dgm:pt>
    <dgm:pt modelId="{16A01A2A-00B0-414B-9053-1DBD0F03CD05}" type="pres">
      <dgm:prSet presAssocID="{7A66664B-0F2D-428C-A08E-85BC7B738907}" presName="parentTextBox" presStyleLbl="node1" presStyleIdx="0" presStyleCnt="1"/>
      <dgm:spPr/>
      <dgm:t>
        <a:bodyPr/>
        <a:lstStyle/>
        <a:p>
          <a:endParaRPr lang="ru-RU"/>
        </a:p>
      </dgm:t>
    </dgm:pt>
    <dgm:pt modelId="{E1EC3484-52B9-43C4-AAFF-D089E979104B}" type="pres">
      <dgm:prSet presAssocID="{7A66664B-0F2D-428C-A08E-85BC7B738907}" presName="entireBox" presStyleLbl="node1" presStyleIdx="0" presStyleCnt="1" custScaleY="43630" custLinFactNeighborY="-20783"/>
      <dgm:spPr/>
      <dgm:t>
        <a:bodyPr/>
        <a:lstStyle/>
        <a:p>
          <a:endParaRPr lang="ru-RU"/>
        </a:p>
      </dgm:t>
    </dgm:pt>
    <dgm:pt modelId="{1E9321AF-AFBC-4B3E-97AA-1F769A6FADB9}" type="pres">
      <dgm:prSet presAssocID="{7A66664B-0F2D-428C-A08E-85BC7B738907}" presName="descendantBox" presStyleCnt="0"/>
      <dgm:spPr/>
    </dgm:pt>
    <dgm:pt modelId="{56952C52-2076-4CDC-AD31-596C1F873A32}" type="pres">
      <dgm:prSet presAssocID="{247F89D1-A825-4C15-9C9B-717439EBA1D4}" presName="childTextBox" presStyleLbl="fgAccFollowNode1" presStyleIdx="0" presStyleCnt="1" custScaleY="56093" custLinFactNeighborY="-70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95FA1F-8CF1-4296-8422-CC1CC4691604}" type="presOf" srcId="{247F89D1-A825-4C15-9C9B-717439EBA1D4}" destId="{56952C52-2076-4CDC-AD31-596C1F873A32}" srcOrd="0" destOrd="0" presId="urn:microsoft.com/office/officeart/2005/8/layout/process4"/>
    <dgm:cxn modelId="{1F00026F-C304-4AF5-B63F-28C7063DFABE}" srcId="{6AECAFE8-2BFB-4687-8065-6A999BB2F04D}" destId="{7A66664B-0F2D-428C-A08E-85BC7B738907}" srcOrd="0" destOrd="0" parTransId="{5E0B4A5F-E0EF-4A6A-B84C-399B4E910BA7}" sibTransId="{E7312CDE-664D-46C4-844D-F4D7B99153CC}"/>
    <dgm:cxn modelId="{432991D3-BE70-4A33-AAEE-F2AEC7F53D9F}" type="presOf" srcId="{7A66664B-0F2D-428C-A08E-85BC7B738907}" destId="{16A01A2A-00B0-414B-9053-1DBD0F03CD05}" srcOrd="0" destOrd="0" presId="urn:microsoft.com/office/officeart/2005/8/layout/process4"/>
    <dgm:cxn modelId="{0B954AFB-E7F6-4DF0-A6C9-B7F5C125CB09}" type="presOf" srcId="{6AECAFE8-2BFB-4687-8065-6A999BB2F04D}" destId="{14212106-E032-4265-AABF-298F602AF98B}" srcOrd="0" destOrd="0" presId="urn:microsoft.com/office/officeart/2005/8/layout/process4"/>
    <dgm:cxn modelId="{890EFC84-0643-4111-B687-BD9AC5A9CE00}" type="presOf" srcId="{7A66664B-0F2D-428C-A08E-85BC7B738907}" destId="{E1EC3484-52B9-43C4-AAFF-D089E979104B}" srcOrd="1" destOrd="0" presId="urn:microsoft.com/office/officeart/2005/8/layout/process4"/>
    <dgm:cxn modelId="{0E5828E3-6B7D-4D8D-A0AD-782ED31520F9}" srcId="{7A66664B-0F2D-428C-A08E-85BC7B738907}" destId="{247F89D1-A825-4C15-9C9B-717439EBA1D4}" srcOrd="0" destOrd="0" parTransId="{624D7900-F60F-4C80-8826-C3B95645D982}" sibTransId="{6FBBF939-F2BD-4D57-8593-061EF84F5774}"/>
    <dgm:cxn modelId="{A7378383-5D60-43DC-BF9E-9A646F116755}" type="presParOf" srcId="{14212106-E032-4265-AABF-298F602AF98B}" destId="{A554F733-DE5A-4E5E-841E-4F0D9D3C7743}" srcOrd="0" destOrd="0" presId="urn:microsoft.com/office/officeart/2005/8/layout/process4"/>
    <dgm:cxn modelId="{09D19458-F5AC-4260-B9B0-57D9144EB5A4}" type="presParOf" srcId="{A554F733-DE5A-4E5E-841E-4F0D9D3C7743}" destId="{16A01A2A-00B0-414B-9053-1DBD0F03CD05}" srcOrd="0" destOrd="0" presId="urn:microsoft.com/office/officeart/2005/8/layout/process4"/>
    <dgm:cxn modelId="{49E22508-13BD-4213-B1E2-033B41A0DB04}" type="presParOf" srcId="{A554F733-DE5A-4E5E-841E-4F0D9D3C7743}" destId="{E1EC3484-52B9-43C4-AAFF-D089E979104B}" srcOrd="1" destOrd="0" presId="urn:microsoft.com/office/officeart/2005/8/layout/process4"/>
    <dgm:cxn modelId="{8179421A-DC38-4F6F-A7C5-1F117A2AA692}" type="presParOf" srcId="{A554F733-DE5A-4E5E-841E-4F0D9D3C7743}" destId="{1E9321AF-AFBC-4B3E-97AA-1F769A6FADB9}" srcOrd="2" destOrd="0" presId="urn:microsoft.com/office/officeart/2005/8/layout/process4"/>
    <dgm:cxn modelId="{9C1BF4B6-5524-4EFC-ABD3-F4778CBA132E}" type="presParOf" srcId="{1E9321AF-AFBC-4B3E-97AA-1F769A6FADB9}" destId="{56952C52-2076-4CDC-AD31-596C1F873A3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A6501F-08FB-4839-90E5-135419B570A0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7E53E23-C3F5-4C77-B1E1-7C3A5B89DC51}">
      <dgm:prSet phldrT="[Текст]" custT="1"/>
      <dgm:spPr/>
      <dgm:t>
        <a:bodyPr/>
        <a:lstStyle/>
        <a:p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Изложение вправе писать </a:t>
          </a:r>
          <a:br>
            <a:rPr lang="ru-RU" sz="2400" b="0" dirty="0" smtClean="0">
              <a:latin typeface="Times New Roman" pitchFamily="18" charset="0"/>
              <a:cs typeface="Times New Roman" pitchFamily="18" charset="0"/>
            </a:rPr>
          </a:b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F2712D05-11F7-41C2-ABE9-AB735AAF92CF}" type="parTrans" cxnId="{1606C9D0-E395-453C-99E6-89EB7489E7B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BAC87EF-7AA9-4243-BB6F-F904F6B0A3D8}" type="sibTrans" cxnId="{1606C9D0-E395-453C-99E6-89EB7489E7B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8ACDDDC-3847-4D13-9AF9-7706D1068487}">
      <dgm:prSet phldrT="[Текст]"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выпускники, не завершившие среднее общее образование (не прошедшие ГИА)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8506B62A-C629-46C4-9F67-B4A492306D3E}" type="parTrans" cxnId="{577B9B46-4257-4694-B17D-B83267E654E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3EEFA81-79E5-4082-B0C9-4D4C4A512892}" type="sibTrans" cxnId="{577B9B46-4257-4694-B17D-B83267E654E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4E2063C-A405-495B-8789-5E60C0009481}">
      <dgm:prSet phldrT="[Текст]"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обучающиеся </a:t>
          </a:r>
        </a:p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с ОВЗ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F168D1CE-857B-4E71-9E67-C10E4091503F}" type="parTrans" cxnId="{ADAE822C-FE97-426A-9E3E-7B1FC2C172A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27BE2C0-A4FA-4C6C-84DB-104089379D5D}" type="sibTrans" cxnId="{ADAE822C-FE97-426A-9E3E-7B1FC2C172A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A71A1A2-6063-4B59-8D83-E79E519B6227}">
      <dgm:prSet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обучающиеся УФСИН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F2D9201A-66A1-47DE-8B1F-2F1EC9CEAF56}" type="parTrans" cxnId="{DF8CF375-5AA8-4433-A14D-8957BE69588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B49FBB6-AA0C-4DEC-8DE0-C5C053C9940A}" type="sibTrans" cxnId="{DF8CF375-5AA8-4433-A14D-8957BE69588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3E79970-68AF-4BB1-8A9C-BCE1B77313CB}">
      <dgm:prSet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обучающиеся, получившие среднее общее образование в рамках освоения образовательных программ среднего профессионального образования в текущем году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21857271-AF67-479F-9B2D-04221C74522B}" type="parTrans" cxnId="{64A307A1-D542-4AE1-8A66-756A77FF587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A1E4B37-A4E2-44D5-8604-37AA5696B8C7}" type="sibTrans" cxnId="{64A307A1-D542-4AE1-8A66-756A77FF587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FFC5B97-D28B-4F7F-93A2-5FEA8FF9CEB5}">
      <dgm:prSet phldrT="[Текст]"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выпускники прошлых лет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9FB79B5F-E5EE-452C-A515-0A8C4592CC8C}" type="parTrans" cxnId="{4215AA00-AFDB-4E0C-9550-CDA8B7C630C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BA09DA-9220-4B31-916B-CF240DE8CBE9}" type="sibTrans" cxnId="{4215AA00-AFDB-4E0C-9550-CDA8B7C630C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35AE3DF-66A6-4BD2-A70D-2FB05CDE538D}">
      <dgm:prSet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выпускники текущего года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9E9BFBAD-5E5C-4022-BD2F-971A61066ECB}" type="parTrans" cxnId="{99653D69-4EA7-4479-B3CB-FEA0E50C192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9738C40-4F1A-4ED6-88A0-20AD80CB7402}" type="sibTrans" cxnId="{99653D69-4EA7-4479-B3CB-FEA0E50C192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52987A-DF7F-4E6B-93DD-40AF06DF7B08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дети-инвалиды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70CD7DB-9B65-475B-A432-4EBA07055924}" type="parTrans" cxnId="{1CC06112-BEE2-4837-A74F-D6720392D9AD}">
      <dgm:prSet/>
      <dgm:spPr/>
      <dgm:t>
        <a:bodyPr/>
        <a:lstStyle/>
        <a:p>
          <a:endParaRPr lang="ru-RU"/>
        </a:p>
      </dgm:t>
    </dgm:pt>
    <dgm:pt modelId="{F101D98D-145D-4FED-8F03-FFBE3860E1D2}" type="sibTrans" cxnId="{1CC06112-BEE2-4837-A74F-D6720392D9AD}">
      <dgm:prSet/>
      <dgm:spPr/>
      <dgm:t>
        <a:bodyPr/>
        <a:lstStyle/>
        <a:p>
          <a:endParaRPr lang="ru-RU"/>
        </a:p>
      </dgm:t>
    </dgm:pt>
    <dgm:pt modelId="{B03BECE0-330E-4D7A-8C8E-8354F7068874}">
      <dgm:prSet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инвалиды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F1D2DAD6-488B-4BC0-BE6D-BA1757E3CEF4}" type="parTrans" cxnId="{EF305D9D-3ACB-4FCD-9674-AF689EFECFFA}">
      <dgm:prSet/>
      <dgm:spPr/>
      <dgm:t>
        <a:bodyPr/>
        <a:lstStyle/>
        <a:p>
          <a:endParaRPr lang="ru-RU"/>
        </a:p>
      </dgm:t>
    </dgm:pt>
    <dgm:pt modelId="{FB80B5C3-D835-4F46-A6D5-BCD46D044889}" type="sibTrans" cxnId="{EF305D9D-3ACB-4FCD-9674-AF689EFECFFA}">
      <dgm:prSet/>
      <dgm:spPr/>
      <dgm:t>
        <a:bodyPr/>
        <a:lstStyle/>
        <a:p>
          <a:endParaRPr lang="ru-RU"/>
        </a:p>
      </dgm:t>
    </dgm:pt>
    <dgm:pt modelId="{97287CFB-1DE8-4B03-B19E-441071BC62C7}">
      <dgm:prSet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обучающиеся специальных учебно-воспитательных учреждений закрытого типа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C3989A98-0E85-44E9-9839-DC5EC8B33820}" type="parTrans" cxnId="{2D0AD1E5-53B1-4D13-BF27-FFD3C70EBC2F}">
      <dgm:prSet/>
      <dgm:spPr/>
      <dgm:t>
        <a:bodyPr/>
        <a:lstStyle/>
        <a:p>
          <a:endParaRPr lang="ru-RU"/>
        </a:p>
      </dgm:t>
    </dgm:pt>
    <dgm:pt modelId="{EDC12917-FD4F-45B9-8170-246FDEE900E6}" type="sibTrans" cxnId="{2D0AD1E5-53B1-4D13-BF27-FFD3C70EBC2F}">
      <dgm:prSet/>
      <dgm:spPr/>
      <dgm:t>
        <a:bodyPr/>
        <a:lstStyle/>
        <a:p>
          <a:endParaRPr lang="ru-RU"/>
        </a:p>
      </dgm:t>
    </dgm:pt>
    <dgm:pt modelId="{0897DF05-EB4B-4918-8153-73AA9D133FDC}">
      <dgm:prSet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обучающиеся по состоянию здоровья в ОО, проводящих лечебные, реабилитационные и оздоровительные мероприятия 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0C9E7054-A36C-4245-B5EB-B2CAE846CF9A}" type="parTrans" cxnId="{3C30F8E5-C732-42DF-AB45-3FC3AA26194A}">
      <dgm:prSet/>
      <dgm:spPr/>
      <dgm:t>
        <a:bodyPr/>
        <a:lstStyle/>
        <a:p>
          <a:endParaRPr lang="ru-RU"/>
        </a:p>
      </dgm:t>
    </dgm:pt>
    <dgm:pt modelId="{92D996EA-537D-4528-9404-C5ACAA2958DD}" type="sibTrans" cxnId="{3C30F8E5-C732-42DF-AB45-3FC3AA26194A}">
      <dgm:prSet/>
      <dgm:spPr/>
      <dgm:t>
        <a:bodyPr/>
        <a:lstStyle/>
        <a:p>
          <a:endParaRPr lang="ru-RU"/>
        </a:p>
      </dgm:t>
    </dgm:pt>
    <dgm:pt modelId="{7C7C40A4-B84D-427E-882D-53592D75B1B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обучающиеся  по состоянию здоровья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на дому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8E59046-7F68-4C7D-BCE6-88AA5B90E67D}" type="parTrans" cxnId="{46A9319D-445D-4CCD-8932-D937AA938C18}">
      <dgm:prSet/>
      <dgm:spPr/>
      <dgm:t>
        <a:bodyPr/>
        <a:lstStyle/>
        <a:p>
          <a:endParaRPr lang="ru-RU"/>
        </a:p>
      </dgm:t>
    </dgm:pt>
    <dgm:pt modelId="{1A7ACCB8-E6A1-45CB-BC08-CB59B9E08D90}" type="sibTrans" cxnId="{46A9319D-445D-4CCD-8932-D937AA938C18}">
      <dgm:prSet/>
      <dgm:spPr/>
      <dgm:t>
        <a:bodyPr/>
        <a:lstStyle/>
        <a:p>
          <a:endParaRPr lang="ru-RU"/>
        </a:p>
      </dgm:t>
    </dgm:pt>
    <dgm:pt modelId="{FBE21C75-44EA-4BF3-B2D6-6E2AE47464B3}">
      <dgm:prSet phldrT="[Текст]" custT="1"/>
      <dgm:spPr/>
      <dgm:t>
        <a:bodyPr/>
        <a:lstStyle/>
        <a:p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77FBB92A-18E4-460B-A140-D3FDF5D9BF8A}" type="sibTrans" cxnId="{852B448B-F91E-477A-BFAD-F11EDE454E6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C0566F1-B884-45DA-B5A2-48C69DEBCBCC}" type="parTrans" cxnId="{852B448B-F91E-477A-BFAD-F11EDE454E6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391CC59-B5E3-4C8B-B128-43F6FC938A57}">
      <dgm:prSet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лица, обучающиеся по образовательным программам среднего профессионального образования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2258F357-5AA7-49C6-8CB1-2F5C4B3EEADC}" type="parTrans" cxnId="{62DD2B61-83A0-4530-BC87-C4D00600D5C6}">
      <dgm:prSet/>
      <dgm:spPr/>
      <dgm:t>
        <a:bodyPr/>
        <a:lstStyle/>
        <a:p>
          <a:endParaRPr lang="ru-RU"/>
        </a:p>
      </dgm:t>
    </dgm:pt>
    <dgm:pt modelId="{07ACF7EF-80FE-484A-AE0A-C6AABCB15D61}" type="sibTrans" cxnId="{62DD2B61-83A0-4530-BC87-C4D00600D5C6}">
      <dgm:prSet/>
      <dgm:spPr/>
      <dgm:t>
        <a:bodyPr/>
        <a:lstStyle/>
        <a:p>
          <a:endParaRPr lang="ru-RU"/>
        </a:p>
      </dgm:t>
    </dgm:pt>
    <dgm:pt modelId="{E99C5317-1619-404F-800A-98D3AD0E72F8}" type="pres">
      <dgm:prSet presAssocID="{FBA6501F-08FB-4839-90E5-135419B570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6D62EF-B20E-42A5-BEA7-5BA180652618}" type="pres">
      <dgm:prSet presAssocID="{FBE21C75-44EA-4BF3-B2D6-6E2AE47464B3}" presName="boxAndChildren" presStyleCnt="0"/>
      <dgm:spPr/>
      <dgm:t>
        <a:bodyPr/>
        <a:lstStyle/>
        <a:p>
          <a:endParaRPr lang="ru-RU"/>
        </a:p>
      </dgm:t>
    </dgm:pt>
    <dgm:pt modelId="{8189CE99-4DE5-4F81-902B-78EBFB3FCDA1}" type="pres">
      <dgm:prSet presAssocID="{FBE21C75-44EA-4BF3-B2D6-6E2AE47464B3}" presName="parentTextBox" presStyleLbl="node1" presStyleIdx="0" presStyleCnt="2"/>
      <dgm:spPr/>
      <dgm:t>
        <a:bodyPr/>
        <a:lstStyle/>
        <a:p>
          <a:endParaRPr lang="ru-RU"/>
        </a:p>
      </dgm:t>
    </dgm:pt>
    <dgm:pt modelId="{C5A1538D-A97D-454B-87F2-CAB4F46AABC4}" type="pres">
      <dgm:prSet presAssocID="{FBE21C75-44EA-4BF3-B2D6-6E2AE47464B3}" presName="entireBox" presStyleLbl="node1" presStyleIdx="0" presStyleCnt="2" custLinFactNeighborY="-18089"/>
      <dgm:spPr/>
      <dgm:t>
        <a:bodyPr/>
        <a:lstStyle/>
        <a:p>
          <a:endParaRPr lang="ru-RU"/>
        </a:p>
      </dgm:t>
    </dgm:pt>
    <dgm:pt modelId="{5274367A-8125-43AF-A2F0-9E68FA644DD0}" type="pres">
      <dgm:prSet presAssocID="{FBE21C75-44EA-4BF3-B2D6-6E2AE47464B3}" presName="descendantBox" presStyleCnt="0"/>
      <dgm:spPr/>
      <dgm:t>
        <a:bodyPr/>
        <a:lstStyle/>
        <a:p>
          <a:endParaRPr lang="ru-RU"/>
        </a:p>
      </dgm:t>
    </dgm:pt>
    <dgm:pt modelId="{88B81D90-60B4-4324-97C3-33115C6C3A96}" type="pres">
      <dgm:prSet presAssocID="{04E2063C-A405-495B-8789-5E60C0009481}" presName="childTextBox" presStyleLbl="fgAccFollowNode1" presStyleIdx="0" presStyleCnt="12" custScaleX="72031" custScaleY="527510" custLinFactNeighborX="-18" custLinFactNeighborY="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99D52-B410-4CF7-B594-06803FA63531}" type="pres">
      <dgm:prSet presAssocID="{C452987A-DF7F-4E6B-93DD-40AF06DF7B08}" presName="childTextBox" presStyleLbl="fgAccFollowNode1" presStyleIdx="1" presStyleCnt="12" custScaleX="77618" custScaleY="527510" custLinFactNeighborX="-326" custLinFactNeighborY="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F0A1E-B294-424B-B0C1-E01394102B52}" type="pres">
      <dgm:prSet presAssocID="{B03BECE0-330E-4D7A-8C8E-8354F7068874}" presName="childTextBox" presStyleLbl="fgAccFollowNode1" presStyleIdx="2" presStyleCnt="12" custScaleX="82403" custScaleY="527510" custLinFactNeighborX="-326" custLinFactNeighborY="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78B82-4BD7-4FE4-B358-70C74373D8CD}" type="pres">
      <dgm:prSet presAssocID="{97287CFB-1DE8-4B03-B19E-441071BC62C7}" presName="childTextBox" presStyleLbl="fgAccFollowNode1" presStyleIdx="3" presStyleCnt="12" custScaleX="132120" custScaleY="527510" custLinFactNeighborX="-326" custLinFactNeighborY="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A6C2B-AFD8-45F3-AA6C-8AFB94F443AE}" type="pres">
      <dgm:prSet presAssocID="{FA71A1A2-6063-4B59-8D83-E79E519B6227}" presName="childTextBox" presStyleLbl="fgAccFollowNode1" presStyleIdx="4" presStyleCnt="12" custScaleX="104719" custScaleY="527510" custLinFactNeighborX="-241" custLinFactNeighborY="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3433E-77C4-4FBE-AD30-7D16E55BAD21}" type="pres">
      <dgm:prSet presAssocID="{7C7C40A4-B84D-427E-882D-53592D75B1B1}" presName="childTextBox" presStyleLbl="fgAccFollowNode1" presStyleIdx="5" presStyleCnt="12" custScaleX="110890" custScaleY="527510" custLinFactNeighborX="-241" custLinFactNeighborY="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34EB4-ABE0-4C01-997F-123A995F8EFA}" type="pres">
      <dgm:prSet presAssocID="{0897DF05-EB4B-4918-8153-73AA9D133FDC}" presName="childTextBox" presStyleLbl="fgAccFollowNode1" presStyleIdx="6" presStyleCnt="12" custScaleX="104842" custScaleY="527510" custLinFactNeighborX="-241" custLinFactNeighborY="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35287-18CA-4911-A54B-C297922D705A}" type="pres">
      <dgm:prSet presAssocID="{CBAC87EF-7AA9-4243-BB6F-F904F6B0A3D8}" presName="sp" presStyleCnt="0"/>
      <dgm:spPr/>
      <dgm:t>
        <a:bodyPr/>
        <a:lstStyle/>
        <a:p>
          <a:endParaRPr lang="ru-RU"/>
        </a:p>
      </dgm:t>
    </dgm:pt>
    <dgm:pt modelId="{14459997-6A7E-4F2F-BA44-76E1AF536913}" type="pres">
      <dgm:prSet presAssocID="{A7E53E23-C3F5-4C77-B1E1-7C3A5B89DC51}" presName="arrowAndChildren" presStyleCnt="0"/>
      <dgm:spPr/>
      <dgm:t>
        <a:bodyPr/>
        <a:lstStyle/>
        <a:p>
          <a:endParaRPr lang="ru-RU"/>
        </a:p>
      </dgm:t>
    </dgm:pt>
    <dgm:pt modelId="{3377CB8C-6DAE-4AB1-902C-DADAE5563107}" type="pres">
      <dgm:prSet presAssocID="{A7E53E23-C3F5-4C77-B1E1-7C3A5B89DC51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5DE60455-ED03-4EBC-934E-F2D4E73652B4}" type="pres">
      <dgm:prSet presAssocID="{A7E53E23-C3F5-4C77-B1E1-7C3A5B89DC51}" presName="arrow" presStyleLbl="node1" presStyleIdx="1" presStyleCnt="2" custScaleY="175480" custLinFactNeighborY="-74"/>
      <dgm:spPr/>
      <dgm:t>
        <a:bodyPr/>
        <a:lstStyle/>
        <a:p>
          <a:endParaRPr lang="ru-RU"/>
        </a:p>
      </dgm:t>
    </dgm:pt>
    <dgm:pt modelId="{535934E4-A6A7-4C90-B3A6-4FAD5E2A1F24}" type="pres">
      <dgm:prSet presAssocID="{A7E53E23-C3F5-4C77-B1E1-7C3A5B89DC51}" presName="descendantArrow" presStyleCnt="0"/>
      <dgm:spPr/>
      <dgm:t>
        <a:bodyPr/>
        <a:lstStyle/>
        <a:p>
          <a:endParaRPr lang="ru-RU"/>
        </a:p>
      </dgm:t>
    </dgm:pt>
    <dgm:pt modelId="{C2BFE799-2148-46B9-A213-B76874FB3D85}" type="pres">
      <dgm:prSet presAssocID="{F35AE3DF-66A6-4BD2-A70D-2FB05CDE538D}" presName="childTextArrow" presStyleLbl="fgAccFollowNode1" presStyleIdx="7" presStyleCnt="12" custScaleX="66545" custScaleY="433812" custLinFactNeighborX="-312" custLinFactNeighborY="34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12700-23AC-41ED-AAF0-DE0912730121}" type="pres">
      <dgm:prSet presAssocID="{A8ACDDDC-3847-4D13-9AF9-7706D1068487}" presName="childTextArrow" presStyleLbl="fgAccFollowNode1" presStyleIdx="8" presStyleCnt="12" custScaleX="113051" custScaleY="433812" custLinFactNeighborX="-312" custLinFactNeighborY="34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2BFAE-632E-4150-8CB8-D18977FC0E27}" type="pres">
      <dgm:prSet presAssocID="{63E79970-68AF-4BB1-8A9C-BCE1B77313CB}" presName="childTextArrow" presStyleLbl="fgAccFollowNode1" presStyleIdx="9" presStyleCnt="12" custScaleX="173905" custScaleY="433812" custLinFactNeighborX="-312" custLinFactNeighborY="34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38DB0-0BF6-4EE0-B174-666469E90381}" type="pres">
      <dgm:prSet presAssocID="{B391CC59-B5E3-4C8B-B128-43F6FC938A57}" presName="childTextArrow" presStyleLbl="fgAccFollowNode1" presStyleIdx="10" presStyleCnt="12" custScaleX="137692" custScaleY="429550" custLinFactNeighborX="-1154" custLinFactNeighborY="35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9282C-8132-40E5-A718-791F7CEFAB27}" type="pres">
      <dgm:prSet presAssocID="{6FFC5B97-D28B-4F7F-93A2-5FEA8FF9CEB5}" presName="childTextArrow" presStyleLbl="fgAccFollowNode1" presStyleIdx="11" presStyleCnt="12" custScaleX="97049" custScaleY="433812" custLinFactNeighborX="312" custLinFactNeighborY="34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F36C27-4092-4313-9F53-83B09E100F6A}" type="presOf" srcId="{B391CC59-B5E3-4C8B-B128-43F6FC938A57}" destId="{67F38DB0-0BF6-4EE0-B174-666469E90381}" srcOrd="0" destOrd="0" presId="urn:microsoft.com/office/officeart/2005/8/layout/process4"/>
    <dgm:cxn modelId="{5F2BE521-FC16-48B0-B86C-C704E6F38141}" type="presOf" srcId="{C452987A-DF7F-4E6B-93DD-40AF06DF7B08}" destId="{C6D99D52-B410-4CF7-B594-06803FA63531}" srcOrd="0" destOrd="0" presId="urn:microsoft.com/office/officeart/2005/8/layout/process4"/>
    <dgm:cxn modelId="{ADAE822C-FE97-426A-9E3E-7B1FC2C172AF}" srcId="{FBE21C75-44EA-4BF3-B2D6-6E2AE47464B3}" destId="{04E2063C-A405-495B-8789-5E60C0009481}" srcOrd="0" destOrd="0" parTransId="{F168D1CE-857B-4E71-9E67-C10E4091503F}" sibTransId="{527BE2C0-A4FA-4C6C-84DB-104089379D5D}"/>
    <dgm:cxn modelId="{4215AA00-AFDB-4E0C-9550-CDA8B7C630C5}" srcId="{A7E53E23-C3F5-4C77-B1E1-7C3A5B89DC51}" destId="{6FFC5B97-D28B-4F7F-93A2-5FEA8FF9CEB5}" srcOrd="4" destOrd="0" parTransId="{9FB79B5F-E5EE-452C-A515-0A8C4592CC8C}" sibTransId="{C4BA09DA-9220-4B31-916B-CF240DE8CBE9}"/>
    <dgm:cxn modelId="{0206FCE7-7C80-4070-9730-F7179AE94EDB}" type="presOf" srcId="{FBE21C75-44EA-4BF3-B2D6-6E2AE47464B3}" destId="{8189CE99-4DE5-4F81-902B-78EBFB3FCDA1}" srcOrd="0" destOrd="0" presId="urn:microsoft.com/office/officeart/2005/8/layout/process4"/>
    <dgm:cxn modelId="{2D0AD1E5-53B1-4D13-BF27-FFD3C70EBC2F}" srcId="{FBE21C75-44EA-4BF3-B2D6-6E2AE47464B3}" destId="{97287CFB-1DE8-4B03-B19E-441071BC62C7}" srcOrd="3" destOrd="0" parTransId="{C3989A98-0E85-44E9-9839-DC5EC8B33820}" sibTransId="{EDC12917-FD4F-45B9-8170-246FDEE900E6}"/>
    <dgm:cxn modelId="{577B9B46-4257-4694-B17D-B83267E654E1}" srcId="{A7E53E23-C3F5-4C77-B1E1-7C3A5B89DC51}" destId="{A8ACDDDC-3847-4D13-9AF9-7706D1068487}" srcOrd="1" destOrd="0" parTransId="{8506B62A-C629-46C4-9F67-B4A492306D3E}" sibTransId="{33EEFA81-79E5-4082-B0C9-4D4C4A512892}"/>
    <dgm:cxn modelId="{890636EE-CBF4-4DEF-89FB-72B35C57D31F}" type="presOf" srcId="{B03BECE0-330E-4D7A-8C8E-8354F7068874}" destId="{A68F0A1E-B294-424B-B0C1-E01394102B52}" srcOrd="0" destOrd="0" presId="urn:microsoft.com/office/officeart/2005/8/layout/process4"/>
    <dgm:cxn modelId="{BA9E89C6-E4B8-4E2F-9EA6-280DD21C6826}" type="presOf" srcId="{6FFC5B97-D28B-4F7F-93A2-5FEA8FF9CEB5}" destId="{8889282C-8132-40E5-A718-791F7CEFAB27}" srcOrd="0" destOrd="0" presId="urn:microsoft.com/office/officeart/2005/8/layout/process4"/>
    <dgm:cxn modelId="{1606C9D0-E395-453C-99E6-89EB7489E7B5}" srcId="{FBA6501F-08FB-4839-90E5-135419B570A0}" destId="{A7E53E23-C3F5-4C77-B1E1-7C3A5B89DC51}" srcOrd="0" destOrd="0" parTransId="{F2712D05-11F7-41C2-ABE9-AB735AAF92CF}" sibTransId="{CBAC87EF-7AA9-4243-BB6F-F904F6B0A3D8}"/>
    <dgm:cxn modelId="{EF305D9D-3ACB-4FCD-9674-AF689EFECFFA}" srcId="{FBE21C75-44EA-4BF3-B2D6-6E2AE47464B3}" destId="{B03BECE0-330E-4D7A-8C8E-8354F7068874}" srcOrd="2" destOrd="0" parTransId="{F1D2DAD6-488B-4BC0-BE6D-BA1757E3CEF4}" sibTransId="{FB80B5C3-D835-4F46-A6D5-BCD46D044889}"/>
    <dgm:cxn modelId="{03A2A2C9-27C7-4423-809B-EF13EF5660BE}" type="presOf" srcId="{FBA6501F-08FB-4839-90E5-135419B570A0}" destId="{E99C5317-1619-404F-800A-98D3AD0E72F8}" srcOrd="0" destOrd="0" presId="urn:microsoft.com/office/officeart/2005/8/layout/process4"/>
    <dgm:cxn modelId="{45ECBE04-F7C7-49EA-8AF7-12D97420F80C}" type="presOf" srcId="{7C7C40A4-B84D-427E-882D-53592D75B1B1}" destId="{DA53433E-77C4-4FBE-AD30-7D16E55BAD21}" srcOrd="0" destOrd="0" presId="urn:microsoft.com/office/officeart/2005/8/layout/process4"/>
    <dgm:cxn modelId="{559574D1-4482-4B9A-AA1F-92E4F64267D6}" type="presOf" srcId="{63E79970-68AF-4BB1-8A9C-BCE1B77313CB}" destId="{A042BFAE-632E-4150-8CB8-D18977FC0E27}" srcOrd="0" destOrd="0" presId="urn:microsoft.com/office/officeart/2005/8/layout/process4"/>
    <dgm:cxn modelId="{D04A1161-D07A-4CFB-AB09-E85B81C7B2F3}" type="presOf" srcId="{F35AE3DF-66A6-4BD2-A70D-2FB05CDE538D}" destId="{C2BFE799-2148-46B9-A213-B76874FB3D85}" srcOrd="0" destOrd="0" presId="urn:microsoft.com/office/officeart/2005/8/layout/process4"/>
    <dgm:cxn modelId="{1CC06112-BEE2-4837-A74F-D6720392D9AD}" srcId="{FBE21C75-44EA-4BF3-B2D6-6E2AE47464B3}" destId="{C452987A-DF7F-4E6B-93DD-40AF06DF7B08}" srcOrd="1" destOrd="0" parTransId="{270CD7DB-9B65-475B-A432-4EBA07055924}" sibTransId="{F101D98D-145D-4FED-8F03-FFBE3860E1D2}"/>
    <dgm:cxn modelId="{64A307A1-D542-4AE1-8A66-756A77FF5875}" srcId="{A7E53E23-C3F5-4C77-B1E1-7C3A5B89DC51}" destId="{63E79970-68AF-4BB1-8A9C-BCE1B77313CB}" srcOrd="2" destOrd="0" parTransId="{21857271-AF67-479F-9B2D-04221C74522B}" sibTransId="{1A1E4B37-A4E2-44D5-8604-37AA5696B8C7}"/>
    <dgm:cxn modelId="{3E45B772-B089-42F3-9FC7-9B46C1F47165}" type="presOf" srcId="{A7E53E23-C3F5-4C77-B1E1-7C3A5B89DC51}" destId="{5DE60455-ED03-4EBC-934E-F2D4E73652B4}" srcOrd="1" destOrd="0" presId="urn:microsoft.com/office/officeart/2005/8/layout/process4"/>
    <dgm:cxn modelId="{46A9319D-445D-4CCD-8932-D937AA938C18}" srcId="{FBE21C75-44EA-4BF3-B2D6-6E2AE47464B3}" destId="{7C7C40A4-B84D-427E-882D-53592D75B1B1}" srcOrd="5" destOrd="0" parTransId="{B8E59046-7F68-4C7D-BCE6-88AA5B90E67D}" sibTransId="{1A7ACCB8-E6A1-45CB-BC08-CB59B9E08D90}"/>
    <dgm:cxn modelId="{F37EE647-2428-4763-BCD9-7F060B2FFF93}" type="presOf" srcId="{04E2063C-A405-495B-8789-5E60C0009481}" destId="{88B81D90-60B4-4324-97C3-33115C6C3A96}" srcOrd="0" destOrd="0" presId="urn:microsoft.com/office/officeart/2005/8/layout/process4"/>
    <dgm:cxn modelId="{62DD2B61-83A0-4530-BC87-C4D00600D5C6}" srcId="{A7E53E23-C3F5-4C77-B1E1-7C3A5B89DC51}" destId="{B391CC59-B5E3-4C8B-B128-43F6FC938A57}" srcOrd="3" destOrd="0" parTransId="{2258F357-5AA7-49C6-8CB1-2F5C4B3EEADC}" sibTransId="{07ACF7EF-80FE-484A-AE0A-C6AABCB15D61}"/>
    <dgm:cxn modelId="{4C71DE4A-F7E9-40E2-A6FA-05A2FA06A9D0}" type="presOf" srcId="{97287CFB-1DE8-4B03-B19E-441071BC62C7}" destId="{BE678B82-4BD7-4FE4-B358-70C74373D8CD}" srcOrd="0" destOrd="0" presId="urn:microsoft.com/office/officeart/2005/8/layout/process4"/>
    <dgm:cxn modelId="{DF8CF375-5AA8-4433-A14D-8957BE695882}" srcId="{FBE21C75-44EA-4BF3-B2D6-6E2AE47464B3}" destId="{FA71A1A2-6063-4B59-8D83-E79E519B6227}" srcOrd="4" destOrd="0" parTransId="{F2D9201A-66A1-47DE-8B1F-2F1EC9CEAF56}" sibTransId="{6B49FBB6-AA0C-4DEC-8DE0-C5C053C9940A}"/>
    <dgm:cxn modelId="{852B448B-F91E-477A-BFAD-F11EDE454E63}" srcId="{FBA6501F-08FB-4839-90E5-135419B570A0}" destId="{FBE21C75-44EA-4BF3-B2D6-6E2AE47464B3}" srcOrd="1" destOrd="0" parTransId="{AC0566F1-B884-45DA-B5A2-48C69DEBCBCC}" sibTransId="{77FBB92A-18E4-460B-A140-D3FDF5D9BF8A}"/>
    <dgm:cxn modelId="{13240231-F73A-4151-9620-89956BC61550}" type="presOf" srcId="{A7E53E23-C3F5-4C77-B1E1-7C3A5B89DC51}" destId="{3377CB8C-6DAE-4AB1-902C-DADAE5563107}" srcOrd="0" destOrd="0" presId="urn:microsoft.com/office/officeart/2005/8/layout/process4"/>
    <dgm:cxn modelId="{E2769213-EBE8-407F-BB46-5DAB0EF64B9B}" type="presOf" srcId="{FBE21C75-44EA-4BF3-B2D6-6E2AE47464B3}" destId="{C5A1538D-A97D-454B-87F2-CAB4F46AABC4}" srcOrd="1" destOrd="0" presId="urn:microsoft.com/office/officeart/2005/8/layout/process4"/>
    <dgm:cxn modelId="{12FBBC6D-CBE1-497F-91F0-C1123FDB3751}" type="presOf" srcId="{A8ACDDDC-3847-4D13-9AF9-7706D1068487}" destId="{95912700-23AC-41ED-AAF0-DE0912730121}" srcOrd="0" destOrd="0" presId="urn:microsoft.com/office/officeart/2005/8/layout/process4"/>
    <dgm:cxn modelId="{99653D69-4EA7-4479-B3CB-FEA0E50C1923}" srcId="{A7E53E23-C3F5-4C77-B1E1-7C3A5B89DC51}" destId="{F35AE3DF-66A6-4BD2-A70D-2FB05CDE538D}" srcOrd="0" destOrd="0" parTransId="{9E9BFBAD-5E5C-4022-BD2F-971A61066ECB}" sibTransId="{79738C40-4F1A-4ED6-88A0-20AD80CB7402}"/>
    <dgm:cxn modelId="{99DB2485-A8A3-43C5-8A9E-A18C35845724}" type="presOf" srcId="{FA71A1A2-6063-4B59-8D83-E79E519B6227}" destId="{70EA6C2B-AFD8-45F3-AA6C-8AFB94F443AE}" srcOrd="0" destOrd="0" presId="urn:microsoft.com/office/officeart/2005/8/layout/process4"/>
    <dgm:cxn modelId="{3C30F8E5-C732-42DF-AB45-3FC3AA26194A}" srcId="{FBE21C75-44EA-4BF3-B2D6-6E2AE47464B3}" destId="{0897DF05-EB4B-4918-8153-73AA9D133FDC}" srcOrd="6" destOrd="0" parTransId="{0C9E7054-A36C-4245-B5EB-B2CAE846CF9A}" sibTransId="{92D996EA-537D-4528-9404-C5ACAA2958DD}"/>
    <dgm:cxn modelId="{28AAF1ED-9B16-4EC5-8C4E-FD254BD6300B}" type="presOf" srcId="{0897DF05-EB4B-4918-8153-73AA9D133FDC}" destId="{35C34EB4-ABE0-4C01-997F-123A995F8EFA}" srcOrd="0" destOrd="0" presId="urn:microsoft.com/office/officeart/2005/8/layout/process4"/>
    <dgm:cxn modelId="{0392C289-DED5-4584-90C3-0B2E013E3A39}" type="presParOf" srcId="{E99C5317-1619-404F-800A-98D3AD0E72F8}" destId="{EA6D62EF-B20E-42A5-BEA7-5BA180652618}" srcOrd="0" destOrd="0" presId="urn:microsoft.com/office/officeart/2005/8/layout/process4"/>
    <dgm:cxn modelId="{488A7A6D-817C-4B94-BB58-C7883D543414}" type="presParOf" srcId="{EA6D62EF-B20E-42A5-BEA7-5BA180652618}" destId="{8189CE99-4DE5-4F81-902B-78EBFB3FCDA1}" srcOrd="0" destOrd="0" presId="urn:microsoft.com/office/officeart/2005/8/layout/process4"/>
    <dgm:cxn modelId="{D8C921D7-2CF2-4409-AA4B-2E5AD20EC2E8}" type="presParOf" srcId="{EA6D62EF-B20E-42A5-BEA7-5BA180652618}" destId="{C5A1538D-A97D-454B-87F2-CAB4F46AABC4}" srcOrd="1" destOrd="0" presId="urn:microsoft.com/office/officeart/2005/8/layout/process4"/>
    <dgm:cxn modelId="{D2CFC54F-10E1-45CA-B1A1-F733ACDE8189}" type="presParOf" srcId="{EA6D62EF-B20E-42A5-BEA7-5BA180652618}" destId="{5274367A-8125-43AF-A2F0-9E68FA644DD0}" srcOrd="2" destOrd="0" presId="urn:microsoft.com/office/officeart/2005/8/layout/process4"/>
    <dgm:cxn modelId="{4A1E8758-7902-4AA2-A466-F4511E4699B1}" type="presParOf" srcId="{5274367A-8125-43AF-A2F0-9E68FA644DD0}" destId="{88B81D90-60B4-4324-97C3-33115C6C3A96}" srcOrd="0" destOrd="0" presId="urn:microsoft.com/office/officeart/2005/8/layout/process4"/>
    <dgm:cxn modelId="{DD068C52-3B3D-4C44-939B-061B680191E4}" type="presParOf" srcId="{5274367A-8125-43AF-A2F0-9E68FA644DD0}" destId="{C6D99D52-B410-4CF7-B594-06803FA63531}" srcOrd="1" destOrd="0" presId="urn:microsoft.com/office/officeart/2005/8/layout/process4"/>
    <dgm:cxn modelId="{C80469CD-1077-40EE-ADD4-D3BA5C4CEFC9}" type="presParOf" srcId="{5274367A-8125-43AF-A2F0-9E68FA644DD0}" destId="{A68F0A1E-B294-424B-B0C1-E01394102B52}" srcOrd="2" destOrd="0" presId="urn:microsoft.com/office/officeart/2005/8/layout/process4"/>
    <dgm:cxn modelId="{9AE2D293-5DED-44FE-BFEF-4D3587E33E75}" type="presParOf" srcId="{5274367A-8125-43AF-A2F0-9E68FA644DD0}" destId="{BE678B82-4BD7-4FE4-B358-70C74373D8CD}" srcOrd="3" destOrd="0" presId="urn:microsoft.com/office/officeart/2005/8/layout/process4"/>
    <dgm:cxn modelId="{30AF4BC9-2F45-4903-A5BB-12DFA631B6B8}" type="presParOf" srcId="{5274367A-8125-43AF-A2F0-9E68FA644DD0}" destId="{70EA6C2B-AFD8-45F3-AA6C-8AFB94F443AE}" srcOrd="4" destOrd="0" presId="urn:microsoft.com/office/officeart/2005/8/layout/process4"/>
    <dgm:cxn modelId="{983D8305-E53F-4BD7-BD48-1EFF4E096CE3}" type="presParOf" srcId="{5274367A-8125-43AF-A2F0-9E68FA644DD0}" destId="{DA53433E-77C4-4FBE-AD30-7D16E55BAD21}" srcOrd="5" destOrd="0" presId="urn:microsoft.com/office/officeart/2005/8/layout/process4"/>
    <dgm:cxn modelId="{35632853-ECCE-4E4C-B37E-DA835C2CE03A}" type="presParOf" srcId="{5274367A-8125-43AF-A2F0-9E68FA644DD0}" destId="{35C34EB4-ABE0-4C01-997F-123A995F8EFA}" srcOrd="6" destOrd="0" presId="urn:microsoft.com/office/officeart/2005/8/layout/process4"/>
    <dgm:cxn modelId="{994E8CEE-20BF-4B70-8C3A-24D29E05C508}" type="presParOf" srcId="{E99C5317-1619-404F-800A-98D3AD0E72F8}" destId="{09635287-18CA-4911-A54B-C297922D705A}" srcOrd="1" destOrd="0" presId="urn:microsoft.com/office/officeart/2005/8/layout/process4"/>
    <dgm:cxn modelId="{0B1C841D-11C3-4E2D-946C-F972038C0CE1}" type="presParOf" srcId="{E99C5317-1619-404F-800A-98D3AD0E72F8}" destId="{14459997-6A7E-4F2F-BA44-76E1AF536913}" srcOrd="2" destOrd="0" presId="urn:microsoft.com/office/officeart/2005/8/layout/process4"/>
    <dgm:cxn modelId="{A065679E-9BD6-4AF1-A08D-095E9C483192}" type="presParOf" srcId="{14459997-6A7E-4F2F-BA44-76E1AF536913}" destId="{3377CB8C-6DAE-4AB1-902C-DADAE5563107}" srcOrd="0" destOrd="0" presId="urn:microsoft.com/office/officeart/2005/8/layout/process4"/>
    <dgm:cxn modelId="{EA22FE1A-C95A-43BD-A852-25651AAB7B64}" type="presParOf" srcId="{14459997-6A7E-4F2F-BA44-76E1AF536913}" destId="{5DE60455-ED03-4EBC-934E-F2D4E73652B4}" srcOrd="1" destOrd="0" presId="urn:microsoft.com/office/officeart/2005/8/layout/process4"/>
    <dgm:cxn modelId="{8DB1C51D-C7D1-4F0A-8E2C-3053E4B08931}" type="presParOf" srcId="{14459997-6A7E-4F2F-BA44-76E1AF536913}" destId="{535934E4-A6A7-4C90-B3A6-4FAD5E2A1F24}" srcOrd="2" destOrd="0" presId="urn:microsoft.com/office/officeart/2005/8/layout/process4"/>
    <dgm:cxn modelId="{621914FC-61D8-4E9D-BA7B-AC9A65FFB16E}" type="presParOf" srcId="{535934E4-A6A7-4C90-B3A6-4FAD5E2A1F24}" destId="{C2BFE799-2148-46B9-A213-B76874FB3D85}" srcOrd="0" destOrd="0" presId="urn:microsoft.com/office/officeart/2005/8/layout/process4"/>
    <dgm:cxn modelId="{F5235E8C-A1A9-4969-98A8-7EC6F6E0D63F}" type="presParOf" srcId="{535934E4-A6A7-4C90-B3A6-4FAD5E2A1F24}" destId="{95912700-23AC-41ED-AAF0-DE0912730121}" srcOrd="1" destOrd="0" presId="urn:microsoft.com/office/officeart/2005/8/layout/process4"/>
    <dgm:cxn modelId="{30DBEE2A-7800-4500-A4FC-1E59B22EABEB}" type="presParOf" srcId="{535934E4-A6A7-4C90-B3A6-4FAD5E2A1F24}" destId="{A042BFAE-632E-4150-8CB8-D18977FC0E27}" srcOrd="2" destOrd="0" presId="urn:microsoft.com/office/officeart/2005/8/layout/process4"/>
    <dgm:cxn modelId="{A60372EB-1137-47DB-99E8-8D499D54394E}" type="presParOf" srcId="{535934E4-A6A7-4C90-B3A6-4FAD5E2A1F24}" destId="{67F38DB0-0BF6-4EE0-B174-666469E90381}" srcOrd="3" destOrd="0" presId="urn:microsoft.com/office/officeart/2005/8/layout/process4"/>
    <dgm:cxn modelId="{B773A11B-9622-4160-BCE3-8402D1E6BA05}" type="presParOf" srcId="{535934E4-A6A7-4C90-B3A6-4FAD5E2A1F24}" destId="{8889282C-8132-40E5-A718-791F7CEFAB27}" srcOrd="4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AECAFE8-2BFB-4687-8065-6A999BB2F04D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66664B-0F2D-428C-A08E-85BC7B738907}">
      <dgm:prSet phldrT="[Текст]" custT="1"/>
      <dgm:spPr/>
      <dgm:t>
        <a:bodyPr/>
        <a:lstStyle/>
        <a:p>
          <a:pPr algn="just"/>
          <a:endParaRPr lang="ru-RU" sz="2600" i="0" dirty="0">
            <a:latin typeface="Times New Roman" pitchFamily="18" charset="0"/>
            <a:cs typeface="Times New Roman" pitchFamily="18" charset="0"/>
          </a:endParaRPr>
        </a:p>
      </dgm:t>
    </dgm:pt>
    <dgm:pt modelId="{5E0B4A5F-E0EF-4A6A-B84C-399B4E910BA7}" type="parTrans" cxnId="{1F00026F-C304-4AF5-B63F-28C7063DFAB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E7312CDE-664D-46C4-844D-F4D7B99153CC}" type="sibTrans" cxnId="{1F00026F-C304-4AF5-B63F-28C7063DFAB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5C5CC9AA-13B8-4551-834F-381C57E29070}">
      <dgm:prSet custT="1"/>
      <dgm:spPr/>
      <dgm:t>
        <a:bodyPr tIns="0" bIns="576000"/>
        <a:lstStyle/>
        <a:p>
          <a:endParaRPr lang="ru-RU" sz="2200" dirty="0" smtClean="0">
            <a:latin typeface="Times New Roman" pitchFamily="18" charset="0"/>
            <a:cs typeface="Times New Roman" pitchFamily="18" charset="0"/>
          </a:endParaRPr>
        </a:p>
        <a:p>
          <a:endParaRPr lang="ru-RU" sz="2200" dirty="0" smtClean="0">
            <a:latin typeface="Times New Roman" pitchFamily="18" charset="0"/>
            <a:cs typeface="Times New Roman" pitchFamily="18" charset="0"/>
          </a:endParaRPr>
        </a:p>
        <a:p>
          <a:endParaRPr lang="ru-RU" sz="22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передать оригиналы и копии бланков сочинений (изложений) </a:t>
          </a:r>
          <a:br>
            <a:rPr lang="ru-RU" sz="2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в орган местного самоуправления, осуществляющий полномочия </a:t>
          </a:r>
          <a:br>
            <a:rPr lang="ru-RU" sz="2200" b="0" dirty="0" smtClean="0">
              <a:latin typeface="Times New Roman" pitchFamily="18" charset="0"/>
              <a:cs typeface="Times New Roman" pitchFamily="18" charset="0"/>
            </a:rPr>
          </a:b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в сфере образования</a:t>
          </a:r>
        </a:p>
        <a:p>
          <a:endParaRPr lang="ru-RU" sz="2200" b="0" dirty="0">
            <a:latin typeface="Times New Roman" pitchFamily="18" charset="0"/>
            <a:cs typeface="Times New Roman" pitchFamily="18" charset="0"/>
          </a:endParaRPr>
        </a:p>
      </dgm:t>
    </dgm:pt>
    <dgm:pt modelId="{4F1E5616-052F-4660-9F05-AF5F72E96D8B}" type="parTrans" cxnId="{D6693264-B6D7-46BD-A38A-9107C65753D9}">
      <dgm:prSet/>
      <dgm:spPr/>
      <dgm:t>
        <a:bodyPr/>
        <a:lstStyle/>
        <a:p>
          <a:endParaRPr lang="ru-RU"/>
        </a:p>
      </dgm:t>
    </dgm:pt>
    <dgm:pt modelId="{1E6FCFA5-5FF2-42DA-86FC-6427402850E1}" type="sibTrans" cxnId="{D6693264-B6D7-46BD-A38A-9107C65753D9}">
      <dgm:prSet/>
      <dgm:spPr/>
      <dgm:t>
        <a:bodyPr/>
        <a:lstStyle/>
        <a:p>
          <a:endParaRPr lang="ru-RU"/>
        </a:p>
      </dgm:t>
    </dgm:pt>
    <dgm:pt modelId="{14212106-E032-4265-AABF-298F602AF98B}" type="pres">
      <dgm:prSet presAssocID="{6AECAFE8-2BFB-4687-8065-6A999BB2F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4F733-DE5A-4E5E-841E-4F0D9D3C7743}" type="pres">
      <dgm:prSet presAssocID="{7A66664B-0F2D-428C-A08E-85BC7B738907}" presName="boxAndChildren" presStyleCnt="0"/>
      <dgm:spPr/>
    </dgm:pt>
    <dgm:pt modelId="{16A01A2A-00B0-414B-9053-1DBD0F03CD05}" type="pres">
      <dgm:prSet presAssocID="{7A66664B-0F2D-428C-A08E-85BC7B738907}" presName="parentTextBox" presStyleLbl="node1" presStyleIdx="0" presStyleCnt="1"/>
      <dgm:spPr/>
      <dgm:t>
        <a:bodyPr/>
        <a:lstStyle/>
        <a:p>
          <a:endParaRPr lang="ru-RU"/>
        </a:p>
      </dgm:t>
    </dgm:pt>
    <dgm:pt modelId="{E1EC3484-52B9-43C4-AAFF-D089E979104B}" type="pres">
      <dgm:prSet presAssocID="{7A66664B-0F2D-428C-A08E-85BC7B738907}" presName="entireBox" presStyleLbl="node1" presStyleIdx="0" presStyleCnt="1" custScaleY="42332" custLinFactNeighborX="-1613" custLinFactNeighborY="-19573"/>
      <dgm:spPr/>
      <dgm:t>
        <a:bodyPr/>
        <a:lstStyle/>
        <a:p>
          <a:endParaRPr lang="ru-RU"/>
        </a:p>
      </dgm:t>
    </dgm:pt>
    <dgm:pt modelId="{1E9321AF-AFBC-4B3E-97AA-1F769A6FADB9}" type="pres">
      <dgm:prSet presAssocID="{7A66664B-0F2D-428C-A08E-85BC7B738907}" presName="descendantBox" presStyleCnt="0"/>
      <dgm:spPr/>
    </dgm:pt>
    <dgm:pt modelId="{0ABBFE3F-58E2-431F-B21C-E12609FF9CC7}" type="pres">
      <dgm:prSet presAssocID="{5C5CC9AA-13B8-4551-834F-381C57E29070}" presName="childTextBox" presStyleLbl="fgAccFollowNode1" presStyleIdx="0" presStyleCnt="1" custScaleX="106186" custScaleY="77232" custLinFactNeighborX="1732" custLinFactNeighborY="-30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B9A458-6B37-4EA6-A208-5289D81FD048}" type="presOf" srcId="{6AECAFE8-2BFB-4687-8065-6A999BB2F04D}" destId="{14212106-E032-4265-AABF-298F602AF98B}" srcOrd="0" destOrd="0" presId="urn:microsoft.com/office/officeart/2005/8/layout/process4"/>
    <dgm:cxn modelId="{D6693264-B6D7-46BD-A38A-9107C65753D9}" srcId="{7A66664B-0F2D-428C-A08E-85BC7B738907}" destId="{5C5CC9AA-13B8-4551-834F-381C57E29070}" srcOrd="0" destOrd="0" parTransId="{4F1E5616-052F-4660-9F05-AF5F72E96D8B}" sibTransId="{1E6FCFA5-5FF2-42DA-86FC-6427402850E1}"/>
    <dgm:cxn modelId="{C303B3E2-15BC-4D4D-B1AE-81B532870A8B}" type="presOf" srcId="{5C5CC9AA-13B8-4551-834F-381C57E29070}" destId="{0ABBFE3F-58E2-431F-B21C-E12609FF9CC7}" srcOrd="0" destOrd="0" presId="urn:microsoft.com/office/officeart/2005/8/layout/process4"/>
    <dgm:cxn modelId="{85162CE5-CD32-48CB-B8D8-F962E9935499}" type="presOf" srcId="{7A66664B-0F2D-428C-A08E-85BC7B738907}" destId="{16A01A2A-00B0-414B-9053-1DBD0F03CD05}" srcOrd="0" destOrd="0" presId="urn:microsoft.com/office/officeart/2005/8/layout/process4"/>
    <dgm:cxn modelId="{1F00026F-C304-4AF5-B63F-28C7063DFABE}" srcId="{6AECAFE8-2BFB-4687-8065-6A999BB2F04D}" destId="{7A66664B-0F2D-428C-A08E-85BC7B738907}" srcOrd="0" destOrd="0" parTransId="{5E0B4A5F-E0EF-4A6A-B84C-399B4E910BA7}" sibTransId="{E7312CDE-664D-46C4-844D-F4D7B99153CC}"/>
    <dgm:cxn modelId="{3CD76FF4-9B5C-41CB-ACF4-CF8CA7C53303}" type="presOf" srcId="{7A66664B-0F2D-428C-A08E-85BC7B738907}" destId="{E1EC3484-52B9-43C4-AAFF-D089E979104B}" srcOrd="1" destOrd="0" presId="urn:microsoft.com/office/officeart/2005/8/layout/process4"/>
    <dgm:cxn modelId="{052D48F8-DE93-48B3-8BDF-B9AAE85B1573}" type="presParOf" srcId="{14212106-E032-4265-AABF-298F602AF98B}" destId="{A554F733-DE5A-4E5E-841E-4F0D9D3C7743}" srcOrd="0" destOrd="0" presId="urn:microsoft.com/office/officeart/2005/8/layout/process4"/>
    <dgm:cxn modelId="{DDAEF77C-2C90-4B62-9C70-490486EAA2CB}" type="presParOf" srcId="{A554F733-DE5A-4E5E-841E-4F0D9D3C7743}" destId="{16A01A2A-00B0-414B-9053-1DBD0F03CD05}" srcOrd="0" destOrd="0" presId="urn:microsoft.com/office/officeart/2005/8/layout/process4"/>
    <dgm:cxn modelId="{BC04B14B-75F9-48C3-A5C5-402C50D3B829}" type="presParOf" srcId="{A554F733-DE5A-4E5E-841E-4F0D9D3C7743}" destId="{E1EC3484-52B9-43C4-AAFF-D089E979104B}" srcOrd="1" destOrd="0" presId="urn:microsoft.com/office/officeart/2005/8/layout/process4"/>
    <dgm:cxn modelId="{DAA64848-D2F1-4962-90B1-B9A7EF648D6A}" type="presParOf" srcId="{A554F733-DE5A-4E5E-841E-4F0D9D3C7743}" destId="{1E9321AF-AFBC-4B3E-97AA-1F769A6FADB9}" srcOrd="2" destOrd="0" presId="urn:microsoft.com/office/officeart/2005/8/layout/process4"/>
    <dgm:cxn modelId="{1286620C-3E3D-4282-A94F-F826A024980F}" type="presParOf" srcId="{1E9321AF-AFBC-4B3E-97AA-1F769A6FADB9}" destId="{0ABBFE3F-58E2-431F-B21C-E12609FF9CC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AECAFE8-2BFB-4687-8065-6A999BB2F04D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66664B-0F2D-428C-A08E-85BC7B738907}">
      <dgm:prSet phldrT="[Текст]" custT="1"/>
      <dgm:spPr/>
      <dgm:t>
        <a:bodyPr/>
        <a:lstStyle/>
        <a:p>
          <a:r>
            <a:rPr lang="ru-RU" sz="28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Обязанности лиц, привлекаемых к проведению итогового сочинения (изложения)</a:t>
          </a:r>
          <a:endParaRPr lang="ru-RU" sz="2800" i="0" dirty="0">
            <a:latin typeface="Times New Roman" pitchFamily="18" charset="0"/>
            <a:cs typeface="Times New Roman" pitchFamily="18" charset="0"/>
          </a:endParaRPr>
        </a:p>
      </dgm:t>
    </dgm:pt>
    <dgm:pt modelId="{5E0B4A5F-E0EF-4A6A-B84C-399B4E910BA7}" type="parTrans" cxnId="{1F00026F-C304-4AF5-B63F-28C7063DFAB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E7312CDE-664D-46C4-844D-F4D7B99153CC}" type="sibTrans" cxnId="{1F00026F-C304-4AF5-B63F-28C7063DFABE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26068B70-63E2-425E-A688-73BABDE30D20}">
      <dgm:prSet phldrT="[Текст]" custT="1"/>
      <dgm:spPr/>
      <dgm:t>
        <a:bodyPr/>
        <a:lstStyle/>
        <a:p>
          <a:r>
            <a:rPr lang="ru-RU" sz="4000" i="0" dirty="0" smtClean="0">
              <a:latin typeface="Times New Roman" pitchFamily="18" charset="0"/>
              <a:cs typeface="Times New Roman" pitchFamily="18" charset="0"/>
            </a:rPr>
            <a:t>на этапе </a:t>
          </a:r>
          <a:r>
            <a:rPr lang="ru-RU" sz="4000" i="0" u="none" dirty="0" smtClean="0">
              <a:latin typeface="Times New Roman" pitchFamily="18" charset="0"/>
              <a:cs typeface="Times New Roman" pitchFamily="18" charset="0"/>
            </a:rPr>
            <a:t>проверки</a:t>
          </a:r>
          <a:endParaRPr lang="ru-RU" sz="4000" i="0" u="none" dirty="0">
            <a:latin typeface="Times New Roman" pitchFamily="18" charset="0"/>
            <a:cs typeface="Times New Roman" pitchFamily="18" charset="0"/>
          </a:endParaRPr>
        </a:p>
      </dgm:t>
    </dgm:pt>
    <dgm:pt modelId="{1BA11C8E-33E3-4795-8C3D-C60108CF56CB}" type="parTrans" cxnId="{2A30AE34-BE6C-447F-AA96-BFDC9AC64BCD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9F4E31DD-ED16-40A4-B8E2-C8F0B7C2C2D4}" type="sibTrans" cxnId="{2A30AE34-BE6C-447F-AA96-BFDC9AC64BCD}">
      <dgm:prSet/>
      <dgm:spPr/>
      <dgm:t>
        <a:bodyPr/>
        <a:lstStyle/>
        <a:p>
          <a:endParaRPr lang="ru-RU" i="0">
            <a:latin typeface="Times New Roman" pitchFamily="18" charset="0"/>
            <a:cs typeface="Times New Roman" pitchFamily="18" charset="0"/>
          </a:endParaRPr>
        </a:p>
      </dgm:t>
    </dgm:pt>
    <dgm:pt modelId="{14212106-E032-4265-AABF-298F602AF98B}" type="pres">
      <dgm:prSet presAssocID="{6AECAFE8-2BFB-4687-8065-6A999BB2F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4F733-DE5A-4E5E-841E-4F0D9D3C7743}" type="pres">
      <dgm:prSet presAssocID="{7A66664B-0F2D-428C-A08E-85BC7B738907}" presName="boxAndChildren" presStyleCnt="0"/>
      <dgm:spPr/>
    </dgm:pt>
    <dgm:pt modelId="{16A01A2A-00B0-414B-9053-1DBD0F03CD05}" type="pres">
      <dgm:prSet presAssocID="{7A66664B-0F2D-428C-A08E-85BC7B738907}" presName="parentTextBox" presStyleLbl="node1" presStyleIdx="0" presStyleCnt="1"/>
      <dgm:spPr/>
      <dgm:t>
        <a:bodyPr/>
        <a:lstStyle/>
        <a:p>
          <a:endParaRPr lang="ru-RU"/>
        </a:p>
      </dgm:t>
    </dgm:pt>
    <dgm:pt modelId="{E1EC3484-52B9-43C4-AAFF-D089E979104B}" type="pres">
      <dgm:prSet presAssocID="{7A66664B-0F2D-428C-A08E-85BC7B738907}" presName="entireBox" presStyleLbl="node1" presStyleIdx="0" presStyleCnt="1" custScaleY="110823" custLinFactNeighborY="50914"/>
      <dgm:spPr/>
      <dgm:t>
        <a:bodyPr/>
        <a:lstStyle/>
        <a:p>
          <a:endParaRPr lang="ru-RU"/>
        </a:p>
      </dgm:t>
    </dgm:pt>
    <dgm:pt modelId="{1E9321AF-AFBC-4B3E-97AA-1F769A6FADB9}" type="pres">
      <dgm:prSet presAssocID="{7A66664B-0F2D-428C-A08E-85BC7B738907}" presName="descendantBox" presStyleCnt="0"/>
      <dgm:spPr/>
    </dgm:pt>
    <dgm:pt modelId="{22CDE644-55B7-4FA2-966E-B4883E6A70BE}" type="pres">
      <dgm:prSet presAssocID="{26068B70-63E2-425E-A688-73BABDE30D20}" presName="childTextBox" presStyleLbl="fgAccFollowNode1" presStyleIdx="0" presStyleCnt="1" custScaleY="118246" custLinFactNeighborY="25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0FDB20-A6E1-4DA7-AEC3-9F6209B7D5E1}" type="presOf" srcId="{7A66664B-0F2D-428C-A08E-85BC7B738907}" destId="{E1EC3484-52B9-43C4-AAFF-D089E979104B}" srcOrd="1" destOrd="0" presId="urn:microsoft.com/office/officeart/2005/8/layout/process4"/>
    <dgm:cxn modelId="{2A30AE34-BE6C-447F-AA96-BFDC9AC64BCD}" srcId="{7A66664B-0F2D-428C-A08E-85BC7B738907}" destId="{26068B70-63E2-425E-A688-73BABDE30D20}" srcOrd="0" destOrd="0" parTransId="{1BA11C8E-33E3-4795-8C3D-C60108CF56CB}" sibTransId="{9F4E31DD-ED16-40A4-B8E2-C8F0B7C2C2D4}"/>
    <dgm:cxn modelId="{1F00026F-C304-4AF5-B63F-28C7063DFABE}" srcId="{6AECAFE8-2BFB-4687-8065-6A999BB2F04D}" destId="{7A66664B-0F2D-428C-A08E-85BC7B738907}" srcOrd="0" destOrd="0" parTransId="{5E0B4A5F-E0EF-4A6A-B84C-399B4E910BA7}" sibTransId="{E7312CDE-664D-46C4-844D-F4D7B99153CC}"/>
    <dgm:cxn modelId="{AE7528D9-7AB8-4248-B6F6-E4F9419FB50B}" type="presOf" srcId="{6AECAFE8-2BFB-4687-8065-6A999BB2F04D}" destId="{14212106-E032-4265-AABF-298F602AF98B}" srcOrd="0" destOrd="0" presId="urn:microsoft.com/office/officeart/2005/8/layout/process4"/>
    <dgm:cxn modelId="{A1646048-0910-42F4-A9C2-482A0230A984}" type="presOf" srcId="{7A66664B-0F2D-428C-A08E-85BC7B738907}" destId="{16A01A2A-00B0-414B-9053-1DBD0F03CD05}" srcOrd="0" destOrd="0" presId="urn:microsoft.com/office/officeart/2005/8/layout/process4"/>
    <dgm:cxn modelId="{781BAE26-CFDE-4EE7-8385-BF902AE7F97A}" type="presOf" srcId="{26068B70-63E2-425E-A688-73BABDE30D20}" destId="{22CDE644-55B7-4FA2-966E-B4883E6A70BE}" srcOrd="0" destOrd="0" presId="urn:microsoft.com/office/officeart/2005/8/layout/process4"/>
    <dgm:cxn modelId="{6C80753E-0D83-43B7-96B7-AC09E5CCD9C6}" type="presParOf" srcId="{14212106-E032-4265-AABF-298F602AF98B}" destId="{A554F733-DE5A-4E5E-841E-4F0D9D3C7743}" srcOrd="0" destOrd="0" presId="urn:microsoft.com/office/officeart/2005/8/layout/process4"/>
    <dgm:cxn modelId="{8257D247-9F33-4772-86F8-A81C59F39042}" type="presParOf" srcId="{A554F733-DE5A-4E5E-841E-4F0D9D3C7743}" destId="{16A01A2A-00B0-414B-9053-1DBD0F03CD05}" srcOrd="0" destOrd="0" presId="urn:microsoft.com/office/officeart/2005/8/layout/process4"/>
    <dgm:cxn modelId="{2C58D85A-BC18-47C7-B8B8-B829834B1778}" type="presParOf" srcId="{A554F733-DE5A-4E5E-841E-4F0D9D3C7743}" destId="{E1EC3484-52B9-43C4-AAFF-D089E979104B}" srcOrd="1" destOrd="0" presId="urn:microsoft.com/office/officeart/2005/8/layout/process4"/>
    <dgm:cxn modelId="{F5D9AF69-CBDB-4304-A0F6-6A84F8B238C7}" type="presParOf" srcId="{A554F733-DE5A-4E5E-841E-4F0D9D3C7743}" destId="{1E9321AF-AFBC-4B3E-97AA-1F769A6FADB9}" srcOrd="2" destOrd="0" presId="urn:microsoft.com/office/officeart/2005/8/layout/process4"/>
    <dgm:cxn modelId="{6B5B5FF0-8815-437E-87F0-65EAF391DF8F}" type="presParOf" srcId="{1E9321AF-AFBC-4B3E-97AA-1F769A6FADB9}" destId="{22CDE644-55B7-4FA2-966E-B4883E6A70B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AECAFE8-2BFB-4687-8065-6A999BB2F04D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66664B-0F2D-428C-A08E-85BC7B738907}">
      <dgm:prSet phldrT="[Текст]" custT="1"/>
      <dgm:spPr/>
      <dgm:t>
        <a:bodyPr/>
        <a:lstStyle/>
        <a:p>
          <a:endParaRPr lang="ru-RU" sz="2000" i="0" dirty="0">
            <a:latin typeface="Times New Roman" pitchFamily="18" charset="0"/>
            <a:cs typeface="Times New Roman" pitchFamily="18" charset="0"/>
          </a:endParaRPr>
        </a:p>
      </dgm:t>
    </dgm:pt>
    <dgm:pt modelId="{5E0B4A5F-E0EF-4A6A-B84C-399B4E910BA7}" type="parTrans" cxnId="{1F00026F-C304-4AF5-B63F-28C7063DFAB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7312CDE-664D-46C4-844D-F4D7B99153CC}" type="sibTrans" cxnId="{1F00026F-C304-4AF5-B63F-28C7063DFAB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92764BC-C78D-481D-B4CF-5DA8C20A38DE}">
      <dgm:prSet custT="1"/>
      <dgm:spPr/>
      <dgm:t>
        <a:bodyPr/>
        <a:lstStyle/>
        <a:p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96DB333B-9235-4EC3-A8A9-2F92DEEF7645}" type="parTrans" cxnId="{C75C6F83-94D7-413C-A7A4-192F543B7203}">
      <dgm:prSet/>
      <dgm:spPr/>
      <dgm:t>
        <a:bodyPr/>
        <a:lstStyle/>
        <a:p>
          <a:endParaRPr lang="ru-RU"/>
        </a:p>
      </dgm:t>
    </dgm:pt>
    <dgm:pt modelId="{B5FD811C-7702-46CF-B6D7-D859A544D709}" type="sibTrans" cxnId="{C75C6F83-94D7-413C-A7A4-192F543B7203}">
      <dgm:prSet/>
      <dgm:spPr/>
      <dgm:t>
        <a:bodyPr/>
        <a:lstStyle/>
        <a:p>
          <a:endParaRPr lang="ru-RU"/>
        </a:p>
      </dgm:t>
    </dgm:pt>
    <dgm:pt modelId="{14212106-E032-4265-AABF-298F602AF98B}" type="pres">
      <dgm:prSet presAssocID="{6AECAFE8-2BFB-4687-8065-6A999BB2F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4F733-DE5A-4E5E-841E-4F0D9D3C7743}" type="pres">
      <dgm:prSet presAssocID="{7A66664B-0F2D-428C-A08E-85BC7B738907}" presName="boxAndChildren" presStyleCnt="0"/>
      <dgm:spPr/>
    </dgm:pt>
    <dgm:pt modelId="{16A01A2A-00B0-414B-9053-1DBD0F03CD05}" type="pres">
      <dgm:prSet presAssocID="{7A66664B-0F2D-428C-A08E-85BC7B738907}" presName="parentTextBox" presStyleLbl="node1" presStyleIdx="0" presStyleCnt="1"/>
      <dgm:spPr/>
      <dgm:t>
        <a:bodyPr/>
        <a:lstStyle/>
        <a:p>
          <a:endParaRPr lang="ru-RU"/>
        </a:p>
      </dgm:t>
    </dgm:pt>
    <dgm:pt modelId="{E1EC3484-52B9-43C4-AAFF-D089E979104B}" type="pres">
      <dgm:prSet presAssocID="{7A66664B-0F2D-428C-A08E-85BC7B738907}" presName="entireBox" presStyleLbl="node1" presStyleIdx="0" presStyleCnt="1" custScaleY="110823" custLinFactNeighborX="813" custLinFactNeighborY="5937"/>
      <dgm:spPr/>
      <dgm:t>
        <a:bodyPr/>
        <a:lstStyle/>
        <a:p>
          <a:endParaRPr lang="ru-RU"/>
        </a:p>
      </dgm:t>
    </dgm:pt>
    <dgm:pt modelId="{1E9321AF-AFBC-4B3E-97AA-1F769A6FADB9}" type="pres">
      <dgm:prSet presAssocID="{7A66664B-0F2D-428C-A08E-85BC7B738907}" presName="descendantBox" presStyleCnt="0"/>
      <dgm:spPr/>
    </dgm:pt>
    <dgm:pt modelId="{560A196E-43CC-42E3-8032-5A40FF2FDFE3}" type="pres">
      <dgm:prSet presAssocID="{192764BC-C78D-481D-B4CF-5DA8C20A38DE}" presName="childTextBox" presStyleLbl="fgAccFollowNode1" presStyleIdx="0" presStyleCnt="1" custScaleX="100000" custScaleY="98229" custLinFactNeighborX="0" custLinFactNeighborY="17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61D044-69CF-4B64-B66B-225E4147393A}" type="presOf" srcId="{6AECAFE8-2BFB-4687-8065-6A999BB2F04D}" destId="{14212106-E032-4265-AABF-298F602AF98B}" srcOrd="0" destOrd="0" presId="urn:microsoft.com/office/officeart/2005/8/layout/process4"/>
    <dgm:cxn modelId="{92952218-9BEF-44D2-B02B-132D5B705273}" type="presOf" srcId="{192764BC-C78D-481D-B4CF-5DA8C20A38DE}" destId="{560A196E-43CC-42E3-8032-5A40FF2FDFE3}" srcOrd="0" destOrd="0" presId="urn:microsoft.com/office/officeart/2005/8/layout/process4"/>
    <dgm:cxn modelId="{1F00026F-C304-4AF5-B63F-28C7063DFABE}" srcId="{6AECAFE8-2BFB-4687-8065-6A999BB2F04D}" destId="{7A66664B-0F2D-428C-A08E-85BC7B738907}" srcOrd="0" destOrd="0" parTransId="{5E0B4A5F-E0EF-4A6A-B84C-399B4E910BA7}" sibTransId="{E7312CDE-664D-46C4-844D-F4D7B99153CC}"/>
    <dgm:cxn modelId="{736B650C-CBFE-433A-A505-955D25B06D90}" type="presOf" srcId="{7A66664B-0F2D-428C-A08E-85BC7B738907}" destId="{E1EC3484-52B9-43C4-AAFF-D089E979104B}" srcOrd="1" destOrd="0" presId="urn:microsoft.com/office/officeart/2005/8/layout/process4"/>
    <dgm:cxn modelId="{3CB42AA7-671E-4007-B607-2A09872268D1}" type="presOf" srcId="{7A66664B-0F2D-428C-A08E-85BC7B738907}" destId="{16A01A2A-00B0-414B-9053-1DBD0F03CD05}" srcOrd="0" destOrd="0" presId="urn:microsoft.com/office/officeart/2005/8/layout/process4"/>
    <dgm:cxn modelId="{C75C6F83-94D7-413C-A7A4-192F543B7203}" srcId="{7A66664B-0F2D-428C-A08E-85BC7B738907}" destId="{192764BC-C78D-481D-B4CF-5DA8C20A38DE}" srcOrd="0" destOrd="0" parTransId="{96DB333B-9235-4EC3-A8A9-2F92DEEF7645}" sibTransId="{B5FD811C-7702-46CF-B6D7-D859A544D709}"/>
    <dgm:cxn modelId="{695DEEE1-1F40-465B-88C5-6A2CD3DCF189}" type="presParOf" srcId="{14212106-E032-4265-AABF-298F602AF98B}" destId="{A554F733-DE5A-4E5E-841E-4F0D9D3C7743}" srcOrd="0" destOrd="0" presId="urn:microsoft.com/office/officeart/2005/8/layout/process4"/>
    <dgm:cxn modelId="{E8E1D9DE-7361-4974-8F82-7427B54497A0}" type="presParOf" srcId="{A554F733-DE5A-4E5E-841E-4F0D9D3C7743}" destId="{16A01A2A-00B0-414B-9053-1DBD0F03CD05}" srcOrd="0" destOrd="0" presId="urn:microsoft.com/office/officeart/2005/8/layout/process4"/>
    <dgm:cxn modelId="{D632C617-103C-4A1A-920E-D1C2BF3613B2}" type="presParOf" srcId="{A554F733-DE5A-4E5E-841E-4F0D9D3C7743}" destId="{E1EC3484-52B9-43C4-AAFF-D089E979104B}" srcOrd="1" destOrd="0" presId="urn:microsoft.com/office/officeart/2005/8/layout/process4"/>
    <dgm:cxn modelId="{AA48DEBE-8301-4A2A-A5EE-4FD514443349}" type="presParOf" srcId="{A554F733-DE5A-4E5E-841E-4F0D9D3C7743}" destId="{1E9321AF-AFBC-4B3E-97AA-1F769A6FADB9}" srcOrd="2" destOrd="0" presId="urn:microsoft.com/office/officeart/2005/8/layout/process4"/>
    <dgm:cxn modelId="{51D945A3-B88A-4ED3-A5B8-D2CE829AA315}" type="presParOf" srcId="{1E9321AF-AFBC-4B3E-97AA-1F769A6FADB9}" destId="{560A196E-43CC-42E3-8032-5A40FF2FDFE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AECAFE8-2BFB-4687-8065-6A999BB2F04D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66664B-0F2D-428C-A08E-85BC7B738907}">
      <dgm:prSet phldrT="[Текст]" custT="1"/>
      <dgm:spPr/>
      <dgm:t>
        <a:bodyPr/>
        <a:lstStyle/>
        <a:p>
          <a:endParaRPr lang="ru-RU" sz="2000" i="0" dirty="0">
            <a:latin typeface="Times New Roman" pitchFamily="18" charset="0"/>
            <a:cs typeface="Times New Roman" pitchFamily="18" charset="0"/>
          </a:endParaRPr>
        </a:p>
      </dgm:t>
    </dgm:pt>
    <dgm:pt modelId="{5E0B4A5F-E0EF-4A6A-B84C-399B4E910BA7}" type="parTrans" cxnId="{1F00026F-C304-4AF5-B63F-28C7063DFAB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7312CDE-664D-46C4-844D-F4D7B99153CC}" type="sibTrans" cxnId="{1F00026F-C304-4AF5-B63F-28C7063DFAB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4B659B1-2594-4047-A44D-7D820A8249B1}">
      <dgm:prSet custT="1"/>
      <dgm:spPr/>
      <dgm:t>
        <a:bodyPr/>
        <a:lstStyle/>
        <a:p>
          <a:pPr algn="l"/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одним</a:t>
          </a:r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экспертом                                          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один</a:t>
          </a:r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раз  </a:t>
          </a:r>
          <a:endParaRPr lang="ru-RU" sz="2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E63240-0203-4F3F-BED5-74B35629A116}" type="parTrans" cxnId="{52329154-6320-4352-9DBC-BB71783CE38B}">
      <dgm:prSet/>
      <dgm:spPr/>
      <dgm:t>
        <a:bodyPr/>
        <a:lstStyle/>
        <a:p>
          <a:endParaRPr lang="ru-RU"/>
        </a:p>
      </dgm:t>
    </dgm:pt>
    <dgm:pt modelId="{8AB0E1EF-613A-4391-A01C-B1D74F115F69}" type="sibTrans" cxnId="{52329154-6320-4352-9DBC-BB71783CE38B}">
      <dgm:prSet/>
      <dgm:spPr/>
      <dgm:t>
        <a:bodyPr/>
        <a:lstStyle/>
        <a:p>
          <a:endParaRPr lang="ru-RU"/>
        </a:p>
      </dgm:t>
    </dgm:pt>
    <dgm:pt modelId="{14212106-E032-4265-AABF-298F602AF98B}" type="pres">
      <dgm:prSet presAssocID="{6AECAFE8-2BFB-4687-8065-6A999BB2F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4F733-DE5A-4E5E-841E-4F0D9D3C7743}" type="pres">
      <dgm:prSet presAssocID="{7A66664B-0F2D-428C-A08E-85BC7B738907}" presName="boxAndChildren" presStyleCnt="0"/>
      <dgm:spPr/>
    </dgm:pt>
    <dgm:pt modelId="{16A01A2A-00B0-414B-9053-1DBD0F03CD05}" type="pres">
      <dgm:prSet presAssocID="{7A66664B-0F2D-428C-A08E-85BC7B738907}" presName="parentTextBox" presStyleLbl="node1" presStyleIdx="0" presStyleCnt="1"/>
      <dgm:spPr/>
      <dgm:t>
        <a:bodyPr/>
        <a:lstStyle/>
        <a:p>
          <a:endParaRPr lang="ru-RU"/>
        </a:p>
      </dgm:t>
    </dgm:pt>
    <dgm:pt modelId="{E1EC3484-52B9-43C4-AAFF-D089E979104B}" type="pres">
      <dgm:prSet presAssocID="{7A66664B-0F2D-428C-A08E-85BC7B738907}" presName="entireBox" presStyleLbl="node1" presStyleIdx="0" presStyleCnt="1" custScaleY="110823" custLinFactNeighborY="-35467"/>
      <dgm:spPr/>
      <dgm:t>
        <a:bodyPr/>
        <a:lstStyle/>
        <a:p>
          <a:endParaRPr lang="ru-RU"/>
        </a:p>
      </dgm:t>
    </dgm:pt>
    <dgm:pt modelId="{1E9321AF-AFBC-4B3E-97AA-1F769A6FADB9}" type="pres">
      <dgm:prSet presAssocID="{7A66664B-0F2D-428C-A08E-85BC7B738907}" presName="descendantBox" presStyleCnt="0"/>
      <dgm:spPr/>
    </dgm:pt>
    <dgm:pt modelId="{D1FEAB7A-B36C-4B25-A750-ADABD3A43C45}" type="pres">
      <dgm:prSet presAssocID="{54B659B1-2594-4047-A44D-7D820A8249B1}" presName="childTextBox" presStyleLbl="fgAccFollowNode1" presStyleIdx="0" presStyleCnt="1" custScaleY="187024" custLinFactNeighborY="19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A4928E-51AA-44FE-BDF0-E02E45204205}" type="presOf" srcId="{6AECAFE8-2BFB-4687-8065-6A999BB2F04D}" destId="{14212106-E032-4265-AABF-298F602AF98B}" srcOrd="0" destOrd="0" presId="urn:microsoft.com/office/officeart/2005/8/layout/process4"/>
    <dgm:cxn modelId="{B84B0C93-6065-4D43-BC58-030E63FD9751}" type="presOf" srcId="{7A66664B-0F2D-428C-A08E-85BC7B738907}" destId="{16A01A2A-00B0-414B-9053-1DBD0F03CD05}" srcOrd="0" destOrd="0" presId="urn:microsoft.com/office/officeart/2005/8/layout/process4"/>
    <dgm:cxn modelId="{52329154-6320-4352-9DBC-BB71783CE38B}" srcId="{7A66664B-0F2D-428C-A08E-85BC7B738907}" destId="{54B659B1-2594-4047-A44D-7D820A8249B1}" srcOrd="0" destOrd="0" parTransId="{14E63240-0203-4F3F-BED5-74B35629A116}" sibTransId="{8AB0E1EF-613A-4391-A01C-B1D74F115F69}"/>
    <dgm:cxn modelId="{1F00026F-C304-4AF5-B63F-28C7063DFABE}" srcId="{6AECAFE8-2BFB-4687-8065-6A999BB2F04D}" destId="{7A66664B-0F2D-428C-A08E-85BC7B738907}" srcOrd="0" destOrd="0" parTransId="{5E0B4A5F-E0EF-4A6A-B84C-399B4E910BA7}" sibTransId="{E7312CDE-664D-46C4-844D-F4D7B99153CC}"/>
    <dgm:cxn modelId="{8BD63BE5-9402-4815-9048-B76CC4FBBAB7}" type="presOf" srcId="{54B659B1-2594-4047-A44D-7D820A8249B1}" destId="{D1FEAB7A-B36C-4B25-A750-ADABD3A43C45}" srcOrd="0" destOrd="0" presId="urn:microsoft.com/office/officeart/2005/8/layout/process4"/>
    <dgm:cxn modelId="{6C2FB1D7-8DE0-4908-ADA2-34B95E65BB76}" type="presOf" srcId="{7A66664B-0F2D-428C-A08E-85BC7B738907}" destId="{E1EC3484-52B9-43C4-AAFF-D089E979104B}" srcOrd="1" destOrd="0" presId="urn:microsoft.com/office/officeart/2005/8/layout/process4"/>
    <dgm:cxn modelId="{9A13187D-1C4A-487A-87E1-0BD7907497DB}" type="presParOf" srcId="{14212106-E032-4265-AABF-298F602AF98B}" destId="{A554F733-DE5A-4E5E-841E-4F0D9D3C7743}" srcOrd="0" destOrd="0" presId="urn:microsoft.com/office/officeart/2005/8/layout/process4"/>
    <dgm:cxn modelId="{5B013DB6-4FEF-4EC9-96BB-348969486411}" type="presParOf" srcId="{A554F733-DE5A-4E5E-841E-4F0D9D3C7743}" destId="{16A01A2A-00B0-414B-9053-1DBD0F03CD05}" srcOrd="0" destOrd="0" presId="urn:microsoft.com/office/officeart/2005/8/layout/process4"/>
    <dgm:cxn modelId="{B3DEED0A-834F-43C5-9432-4638C3B1CD52}" type="presParOf" srcId="{A554F733-DE5A-4E5E-841E-4F0D9D3C7743}" destId="{E1EC3484-52B9-43C4-AAFF-D089E979104B}" srcOrd="1" destOrd="0" presId="urn:microsoft.com/office/officeart/2005/8/layout/process4"/>
    <dgm:cxn modelId="{F47BE41B-5D29-43F1-BEF0-91906A50AC2B}" type="presParOf" srcId="{A554F733-DE5A-4E5E-841E-4F0D9D3C7743}" destId="{1E9321AF-AFBC-4B3E-97AA-1F769A6FADB9}" srcOrd="2" destOrd="0" presId="urn:microsoft.com/office/officeart/2005/8/layout/process4"/>
    <dgm:cxn modelId="{883B5F85-3026-4919-9E88-0579DBB5B66E}" type="presParOf" srcId="{1E9321AF-AFBC-4B3E-97AA-1F769A6FADB9}" destId="{D1FEAB7A-B36C-4B25-A750-ADABD3A43C4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A6501F-08FB-4839-90E5-135419B570A0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7E53E23-C3F5-4C77-B1E1-7C3A5B89DC51}">
      <dgm:prSet phldrT="[Текст]" custT="1"/>
      <dgm:spPr/>
      <dgm:t>
        <a:bodyPr/>
        <a:lstStyle/>
        <a:p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У ниже указанной категории участников есть право выбора – </a:t>
          </a:r>
          <a:br>
            <a:rPr lang="ru-RU" sz="2200" b="0" dirty="0" smtClean="0">
              <a:latin typeface="Times New Roman" pitchFamily="18" charset="0"/>
              <a:cs typeface="Times New Roman" pitchFamily="18" charset="0"/>
            </a:rPr>
          </a:b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сдавать сочинение или изложение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800" b="1" dirty="0" smtClean="0">
              <a:latin typeface="Times New Roman" pitchFamily="18" charset="0"/>
              <a:cs typeface="Times New Roman" pitchFamily="18" charset="0"/>
            </a:rPr>
          </a:b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F2712D05-11F7-41C2-ABE9-AB735AAF92CF}" type="parTrans" cxnId="{1606C9D0-E395-453C-99E6-89EB7489E7B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BAC87EF-7AA9-4243-BB6F-F904F6B0A3D8}" type="sibTrans" cxnId="{1606C9D0-E395-453C-99E6-89EB7489E7B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8ACDDDC-3847-4D13-9AF9-7706D1068487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выпускники, не завершившие среднее общее образование (не прошедшие ГИА)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506B62A-C629-46C4-9F67-B4A492306D3E}" type="parTrans" cxnId="{577B9B46-4257-4694-B17D-B83267E654E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3EEFA81-79E5-4082-B0C9-4D4C4A512892}" type="sibTrans" cxnId="{577B9B46-4257-4694-B17D-B83267E654E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4E2063C-A405-495B-8789-5E60C0009481}">
      <dgm:prSet phldrT="[Текст]" custT="1"/>
      <dgm:spPr/>
      <dgm:t>
        <a:bodyPr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обучающиеся с ОВЗ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F168D1CE-857B-4E71-9E67-C10E4091503F}" type="parTrans" cxnId="{ADAE822C-FE97-426A-9E3E-7B1FC2C172A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27BE2C0-A4FA-4C6C-84DB-104089379D5D}" type="sibTrans" cxnId="{ADAE822C-FE97-426A-9E3E-7B1FC2C172A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A71A1A2-6063-4B59-8D83-E79E519B6227}">
      <dgm:prSet custT="1"/>
      <dgm:spPr/>
      <dgm:t>
        <a:bodyPr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обучающиеся УФСИН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F2D9201A-66A1-47DE-8B1F-2F1EC9CEAF56}" type="parTrans" cxnId="{DF8CF375-5AA8-4433-A14D-8957BE69588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B49FBB6-AA0C-4DEC-8DE0-C5C053C9940A}" type="sibTrans" cxnId="{DF8CF375-5AA8-4433-A14D-8957BE69588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3E79970-68AF-4BB1-8A9C-BCE1B77313CB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обучающиеся, получившие среднее общее образование в рамках освоения образовательных программ среднего профессионального образования в текущем году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1857271-AF67-479F-9B2D-04221C74522B}" type="parTrans" cxnId="{64A307A1-D542-4AE1-8A66-756A77FF587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A1E4B37-A4E2-44D5-8604-37AA5696B8C7}" type="sibTrans" cxnId="{64A307A1-D542-4AE1-8A66-756A77FF587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FFC5B97-D28B-4F7F-93A2-5FEA8FF9CEB5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выпускники прошлых лет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FB79B5F-E5EE-452C-A515-0A8C4592CC8C}" type="parTrans" cxnId="{4215AA00-AFDB-4E0C-9550-CDA8B7C630C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BA09DA-9220-4B31-916B-CF240DE8CBE9}" type="sibTrans" cxnId="{4215AA00-AFDB-4E0C-9550-CDA8B7C630C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35AE3DF-66A6-4BD2-A70D-2FB05CDE538D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выпускники текущего года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E9BFBAD-5E5C-4022-BD2F-971A61066ECB}" type="parTrans" cxnId="{99653D69-4EA7-4479-B3CB-FEA0E50C192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9738C40-4F1A-4ED6-88A0-20AD80CB7402}" type="sibTrans" cxnId="{99653D69-4EA7-4479-B3CB-FEA0E50C192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52987A-DF7F-4E6B-93DD-40AF06DF7B08}">
      <dgm:prSet custT="1"/>
      <dgm:spPr/>
      <dgm:t>
        <a:bodyPr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дети-инвалиды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270CD7DB-9B65-475B-A432-4EBA07055924}" type="parTrans" cxnId="{1CC06112-BEE2-4837-A74F-D6720392D9AD}">
      <dgm:prSet/>
      <dgm:spPr/>
      <dgm:t>
        <a:bodyPr/>
        <a:lstStyle/>
        <a:p>
          <a:endParaRPr lang="ru-RU"/>
        </a:p>
      </dgm:t>
    </dgm:pt>
    <dgm:pt modelId="{F101D98D-145D-4FED-8F03-FFBE3860E1D2}" type="sibTrans" cxnId="{1CC06112-BEE2-4837-A74F-D6720392D9AD}">
      <dgm:prSet/>
      <dgm:spPr/>
      <dgm:t>
        <a:bodyPr/>
        <a:lstStyle/>
        <a:p>
          <a:endParaRPr lang="ru-RU"/>
        </a:p>
      </dgm:t>
    </dgm:pt>
    <dgm:pt modelId="{B03BECE0-330E-4D7A-8C8E-8354F7068874}">
      <dgm:prSet custT="1"/>
      <dgm:spPr/>
      <dgm:t>
        <a:bodyPr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инвалиды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F1D2DAD6-488B-4BC0-BE6D-BA1757E3CEF4}" type="parTrans" cxnId="{EF305D9D-3ACB-4FCD-9674-AF689EFECFFA}">
      <dgm:prSet/>
      <dgm:spPr/>
      <dgm:t>
        <a:bodyPr/>
        <a:lstStyle/>
        <a:p>
          <a:endParaRPr lang="ru-RU"/>
        </a:p>
      </dgm:t>
    </dgm:pt>
    <dgm:pt modelId="{FB80B5C3-D835-4F46-A6D5-BCD46D044889}" type="sibTrans" cxnId="{EF305D9D-3ACB-4FCD-9674-AF689EFECFFA}">
      <dgm:prSet/>
      <dgm:spPr/>
      <dgm:t>
        <a:bodyPr/>
        <a:lstStyle/>
        <a:p>
          <a:endParaRPr lang="ru-RU"/>
        </a:p>
      </dgm:t>
    </dgm:pt>
    <dgm:pt modelId="{97287CFB-1DE8-4B03-B19E-441071BC62C7}">
      <dgm:prSet custT="1"/>
      <dgm:spPr/>
      <dgm:t>
        <a:bodyPr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обучающиеся специальных учебно-воспитательных учреждений закрытого типа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C3989A98-0E85-44E9-9839-DC5EC8B33820}" type="parTrans" cxnId="{2D0AD1E5-53B1-4D13-BF27-FFD3C70EBC2F}">
      <dgm:prSet/>
      <dgm:spPr/>
      <dgm:t>
        <a:bodyPr/>
        <a:lstStyle/>
        <a:p>
          <a:endParaRPr lang="ru-RU"/>
        </a:p>
      </dgm:t>
    </dgm:pt>
    <dgm:pt modelId="{EDC12917-FD4F-45B9-8170-246FDEE900E6}" type="sibTrans" cxnId="{2D0AD1E5-53B1-4D13-BF27-FFD3C70EBC2F}">
      <dgm:prSet/>
      <dgm:spPr/>
      <dgm:t>
        <a:bodyPr/>
        <a:lstStyle/>
        <a:p>
          <a:endParaRPr lang="ru-RU"/>
        </a:p>
      </dgm:t>
    </dgm:pt>
    <dgm:pt modelId="{0897DF05-EB4B-4918-8153-73AA9D133FDC}">
      <dgm:prSet custT="1"/>
      <dgm:spPr/>
      <dgm:t>
        <a:bodyPr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обучающиеся по состоянию здоровья в ОО, проводящих лечебные, реабилитационные и оздоровительные мероприятия 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0C9E7054-A36C-4245-B5EB-B2CAE846CF9A}" type="parTrans" cxnId="{3C30F8E5-C732-42DF-AB45-3FC3AA26194A}">
      <dgm:prSet/>
      <dgm:spPr/>
      <dgm:t>
        <a:bodyPr/>
        <a:lstStyle/>
        <a:p>
          <a:endParaRPr lang="ru-RU"/>
        </a:p>
      </dgm:t>
    </dgm:pt>
    <dgm:pt modelId="{92D996EA-537D-4528-9404-C5ACAA2958DD}" type="sibTrans" cxnId="{3C30F8E5-C732-42DF-AB45-3FC3AA26194A}">
      <dgm:prSet/>
      <dgm:spPr/>
      <dgm:t>
        <a:bodyPr/>
        <a:lstStyle/>
        <a:p>
          <a:endParaRPr lang="ru-RU"/>
        </a:p>
      </dgm:t>
    </dgm:pt>
    <dgm:pt modelId="{7C7C40A4-B84D-427E-882D-53592D75B1B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обучающиеся  по состоянию здоровья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на дому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B8E59046-7F68-4C7D-BCE6-88AA5B90E67D}" type="parTrans" cxnId="{46A9319D-445D-4CCD-8932-D937AA938C18}">
      <dgm:prSet/>
      <dgm:spPr/>
      <dgm:t>
        <a:bodyPr/>
        <a:lstStyle/>
        <a:p>
          <a:endParaRPr lang="ru-RU"/>
        </a:p>
      </dgm:t>
    </dgm:pt>
    <dgm:pt modelId="{1A7ACCB8-E6A1-45CB-BC08-CB59B9E08D90}" type="sibTrans" cxnId="{46A9319D-445D-4CCD-8932-D937AA938C18}">
      <dgm:prSet/>
      <dgm:spPr/>
      <dgm:t>
        <a:bodyPr/>
        <a:lstStyle/>
        <a:p>
          <a:endParaRPr lang="ru-RU"/>
        </a:p>
      </dgm:t>
    </dgm:pt>
    <dgm:pt modelId="{FBE21C75-44EA-4BF3-B2D6-6E2AE47464B3}">
      <dgm:prSet phldrT="[Текст]" custT="1"/>
      <dgm:spPr/>
      <dgm:t>
        <a:bodyPr/>
        <a:lstStyle/>
        <a:p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77FBB92A-18E4-460B-A140-D3FDF5D9BF8A}" type="sibTrans" cxnId="{852B448B-F91E-477A-BFAD-F11EDE454E6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C0566F1-B884-45DA-B5A2-48C69DEBCBCC}" type="parTrans" cxnId="{852B448B-F91E-477A-BFAD-F11EDE454E6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391CC59-B5E3-4C8B-B128-43F6FC938A57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лица, обучающиеся по образовательным программам среднего профессионального образования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258F357-5AA7-49C6-8CB1-2F5C4B3EEADC}" type="parTrans" cxnId="{62DD2B61-83A0-4530-BC87-C4D00600D5C6}">
      <dgm:prSet/>
      <dgm:spPr/>
      <dgm:t>
        <a:bodyPr/>
        <a:lstStyle/>
        <a:p>
          <a:endParaRPr lang="ru-RU"/>
        </a:p>
      </dgm:t>
    </dgm:pt>
    <dgm:pt modelId="{07ACF7EF-80FE-484A-AE0A-C6AABCB15D61}" type="sibTrans" cxnId="{62DD2B61-83A0-4530-BC87-C4D00600D5C6}">
      <dgm:prSet/>
      <dgm:spPr/>
      <dgm:t>
        <a:bodyPr/>
        <a:lstStyle/>
        <a:p>
          <a:endParaRPr lang="ru-RU"/>
        </a:p>
      </dgm:t>
    </dgm:pt>
    <dgm:pt modelId="{E99C5317-1619-404F-800A-98D3AD0E72F8}" type="pres">
      <dgm:prSet presAssocID="{FBA6501F-08FB-4839-90E5-135419B570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6D62EF-B20E-42A5-BEA7-5BA180652618}" type="pres">
      <dgm:prSet presAssocID="{FBE21C75-44EA-4BF3-B2D6-6E2AE47464B3}" presName="boxAndChildren" presStyleCnt="0"/>
      <dgm:spPr/>
      <dgm:t>
        <a:bodyPr/>
        <a:lstStyle/>
        <a:p>
          <a:endParaRPr lang="ru-RU"/>
        </a:p>
      </dgm:t>
    </dgm:pt>
    <dgm:pt modelId="{8189CE99-4DE5-4F81-902B-78EBFB3FCDA1}" type="pres">
      <dgm:prSet presAssocID="{FBE21C75-44EA-4BF3-B2D6-6E2AE47464B3}" presName="parentTextBox" presStyleLbl="node1" presStyleIdx="0" presStyleCnt="2"/>
      <dgm:spPr/>
      <dgm:t>
        <a:bodyPr/>
        <a:lstStyle/>
        <a:p>
          <a:endParaRPr lang="ru-RU"/>
        </a:p>
      </dgm:t>
    </dgm:pt>
    <dgm:pt modelId="{C5A1538D-A97D-454B-87F2-CAB4F46AABC4}" type="pres">
      <dgm:prSet presAssocID="{FBE21C75-44EA-4BF3-B2D6-6E2AE47464B3}" presName="entireBox" presStyleLbl="node1" presStyleIdx="0" presStyleCnt="2" custLinFactNeighborY="-18089"/>
      <dgm:spPr/>
      <dgm:t>
        <a:bodyPr/>
        <a:lstStyle/>
        <a:p>
          <a:endParaRPr lang="ru-RU"/>
        </a:p>
      </dgm:t>
    </dgm:pt>
    <dgm:pt modelId="{5274367A-8125-43AF-A2F0-9E68FA644DD0}" type="pres">
      <dgm:prSet presAssocID="{FBE21C75-44EA-4BF3-B2D6-6E2AE47464B3}" presName="descendantBox" presStyleCnt="0"/>
      <dgm:spPr/>
      <dgm:t>
        <a:bodyPr/>
        <a:lstStyle/>
        <a:p>
          <a:endParaRPr lang="ru-RU"/>
        </a:p>
      </dgm:t>
    </dgm:pt>
    <dgm:pt modelId="{88B81D90-60B4-4324-97C3-33115C6C3A96}" type="pres">
      <dgm:prSet presAssocID="{04E2063C-A405-495B-8789-5E60C0009481}" presName="childTextBox" presStyleLbl="fgAccFollowNode1" presStyleIdx="0" presStyleCnt="12" custScaleX="74960" custScaleY="478659" custLinFactNeighborX="-18" custLinFactNeighborY="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99D52-B410-4CF7-B594-06803FA63531}" type="pres">
      <dgm:prSet presAssocID="{C452987A-DF7F-4E6B-93DD-40AF06DF7B08}" presName="childTextBox" presStyleLbl="fgAccFollowNode1" presStyleIdx="1" presStyleCnt="12" custScaleX="60619" custScaleY="478659" custLinFactNeighborX="-326" custLinFactNeighborY="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F0A1E-B294-424B-B0C1-E01394102B52}" type="pres">
      <dgm:prSet presAssocID="{B03BECE0-330E-4D7A-8C8E-8354F7068874}" presName="childTextBox" presStyleLbl="fgAccFollowNode1" presStyleIdx="2" presStyleCnt="12" custScaleX="48453" custScaleY="478659" custLinFactNeighborX="-326" custLinFactNeighborY="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78B82-4BD7-4FE4-B358-70C74373D8CD}" type="pres">
      <dgm:prSet presAssocID="{97287CFB-1DE8-4B03-B19E-441071BC62C7}" presName="childTextBox" presStyleLbl="fgAccFollowNode1" presStyleIdx="3" presStyleCnt="12" custScaleX="112025" custScaleY="478659" custLinFactNeighborX="-326" custLinFactNeighborY="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A6C2B-AFD8-45F3-AA6C-8AFB94F443AE}" type="pres">
      <dgm:prSet presAssocID="{FA71A1A2-6063-4B59-8D83-E79E519B6227}" presName="childTextBox" presStyleLbl="fgAccFollowNode1" presStyleIdx="4" presStyleCnt="12" custScaleX="70201" custScaleY="478659" custLinFactNeighborX="-241" custLinFactNeighborY="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3433E-77C4-4FBE-AD30-7D16E55BAD21}" type="pres">
      <dgm:prSet presAssocID="{7C7C40A4-B84D-427E-882D-53592D75B1B1}" presName="childTextBox" presStyleLbl="fgAccFollowNode1" presStyleIdx="5" presStyleCnt="12" custScaleX="80457" custScaleY="478659" custLinFactNeighborX="-241" custLinFactNeighborY="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34EB4-ABE0-4C01-997F-123A995F8EFA}" type="pres">
      <dgm:prSet presAssocID="{0897DF05-EB4B-4918-8153-73AA9D133FDC}" presName="childTextBox" presStyleLbl="fgAccFollowNode1" presStyleIdx="6" presStyleCnt="12" custScaleY="478659" custLinFactNeighborX="-241" custLinFactNeighborY="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35287-18CA-4911-A54B-C297922D705A}" type="pres">
      <dgm:prSet presAssocID="{CBAC87EF-7AA9-4243-BB6F-F904F6B0A3D8}" presName="sp" presStyleCnt="0"/>
      <dgm:spPr/>
      <dgm:t>
        <a:bodyPr/>
        <a:lstStyle/>
        <a:p>
          <a:endParaRPr lang="ru-RU"/>
        </a:p>
      </dgm:t>
    </dgm:pt>
    <dgm:pt modelId="{14459997-6A7E-4F2F-BA44-76E1AF536913}" type="pres">
      <dgm:prSet presAssocID="{A7E53E23-C3F5-4C77-B1E1-7C3A5B89DC51}" presName="arrowAndChildren" presStyleCnt="0"/>
      <dgm:spPr/>
      <dgm:t>
        <a:bodyPr/>
        <a:lstStyle/>
        <a:p>
          <a:endParaRPr lang="ru-RU"/>
        </a:p>
      </dgm:t>
    </dgm:pt>
    <dgm:pt modelId="{3377CB8C-6DAE-4AB1-902C-DADAE5563107}" type="pres">
      <dgm:prSet presAssocID="{A7E53E23-C3F5-4C77-B1E1-7C3A5B89DC51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5DE60455-ED03-4EBC-934E-F2D4E73652B4}" type="pres">
      <dgm:prSet presAssocID="{A7E53E23-C3F5-4C77-B1E1-7C3A5B89DC51}" presName="arrow" presStyleLbl="node1" presStyleIdx="1" presStyleCnt="2" custScaleY="175480" custLinFactNeighborY="-74"/>
      <dgm:spPr/>
      <dgm:t>
        <a:bodyPr/>
        <a:lstStyle/>
        <a:p>
          <a:endParaRPr lang="ru-RU"/>
        </a:p>
      </dgm:t>
    </dgm:pt>
    <dgm:pt modelId="{535934E4-A6A7-4C90-B3A6-4FAD5E2A1F24}" type="pres">
      <dgm:prSet presAssocID="{A7E53E23-C3F5-4C77-B1E1-7C3A5B89DC51}" presName="descendantArrow" presStyleCnt="0"/>
      <dgm:spPr/>
      <dgm:t>
        <a:bodyPr/>
        <a:lstStyle/>
        <a:p>
          <a:endParaRPr lang="ru-RU"/>
        </a:p>
      </dgm:t>
    </dgm:pt>
    <dgm:pt modelId="{C2BFE799-2148-46B9-A213-B76874FB3D85}" type="pres">
      <dgm:prSet presAssocID="{F35AE3DF-66A6-4BD2-A70D-2FB05CDE538D}" presName="childTextArrow" presStyleLbl="fgAccFollowNode1" presStyleIdx="7" presStyleCnt="12" custScaleX="76980" custScaleY="406012" custLinFactNeighborX="-312" custLinFactNeighborY="61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12700-23AC-41ED-AAF0-DE0912730121}" type="pres">
      <dgm:prSet presAssocID="{A8ACDDDC-3847-4D13-9AF9-7706D1068487}" presName="childTextArrow" presStyleLbl="fgAccFollowNode1" presStyleIdx="8" presStyleCnt="12" custScaleX="113051" custScaleY="406012" custLinFactNeighborX="-312" custLinFactNeighborY="61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2BFAE-632E-4150-8CB8-D18977FC0E27}" type="pres">
      <dgm:prSet presAssocID="{63E79970-68AF-4BB1-8A9C-BCE1B77313CB}" presName="childTextArrow" presStyleLbl="fgAccFollowNode1" presStyleIdx="9" presStyleCnt="12" custScaleX="173905" custScaleY="406012" custLinFactNeighborX="-312" custLinFactNeighborY="61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38DB0-0BF6-4EE0-B174-666469E90381}" type="pres">
      <dgm:prSet presAssocID="{B391CC59-B5E3-4C8B-B128-43F6FC938A57}" presName="childTextArrow" presStyleLbl="fgAccFollowNode1" presStyleIdx="10" presStyleCnt="12" custScaleX="137692" custScaleY="402023" custLinFactNeighborX="-1154" custLinFactNeighborY="63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9282C-8132-40E5-A718-791F7CEFAB27}" type="pres">
      <dgm:prSet presAssocID="{6FFC5B97-D28B-4F7F-93A2-5FEA8FF9CEB5}" presName="childTextArrow" presStyleLbl="fgAccFollowNode1" presStyleIdx="11" presStyleCnt="12" custScaleX="77864" custScaleY="406012" custLinFactNeighborX="312" custLinFactNeighborY="62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6A2F1E-7FB4-47DE-AFD1-812D7B3F82EF}" type="presOf" srcId="{F35AE3DF-66A6-4BD2-A70D-2FB05CDE538D}" destId="{C2BFE799-2148-46B9-A213-B76874FB3D85}" srcOrd="0" destOrd="0" presId="urn:microsoft.com/office/officeart/2005/8/layout/process4"/>
    <dgm:cxn modelId="{E0BBFD24-621D-4A89-9C2F-B9B1D0FE7856}" type="presOf" srcId="{A8ACDDDC-3847-4D13-9AF9-7706D1068487}" destId="{95912700-23AC-41ED-AAF0-DE0912730121}" srcOrd="0" destOrd="0" presId="urn:microsoft.com/office/officeart/2005/8/layout/process4"/>
    <dgm:cxn modelId="{862AAEA9-6A7C-4585-8F3B-5CBA8E8B0AB3}" type="presOf" srcId="{FA71A1A2-6063-4B59-8D83-E79E519B6227}" destId="{70EA6C2B-AFD8-45F3-AA6C-8AFB94F443AE}" srcOrd="0" destOrd="0" presId="urn:microsoft.com/office/officeart/2005/8/layout/process4"/>
    <dgm:cxn modelId="{ADAE822C-FE97-426A-9E3E-7B1FC2C172AF}" srcId="{FBE21C75-44EA-4BF3-B2D6-6E2AE47464B3}" destId="{04E2063C-A405-495B-8789-5E60C0009481}" srcOrd="0" destOrd="0" parTransId="{F168D1CE-857B-4E71-9E67-C10E4091503F}" sibTransId="{527BE2C0-A4FA-4C6C-84DB-104089379D5D}"/>
    <dgm:cxn modelId="{2B2E2DCE-1538-47D9-A7A5-FB1FFDEA86A5}" type="presOf" srcId="{FBA6501F-08FB-4839-90E5-135419B570A0}" destId="{E99C5317-1619-404F-800A-98D3AD0E72F8}" srcOrd="0" destOrd="0" presId="urn:microsoft.com/office/officeart/2005/8/layout/process4"/>
    <dgm:cxn modelId="{DDE7AAFE-9CDE-412B-9E31-0486E3DBE14A}" type="presOf" srcId="{6FFC5B97-D28B-4F7F-93A2-5FEA8FF9CEB5}" destId="{8889282C-8132-40E5-A718-791F7CEFAB27}" srcOrd="0" destOrd="0" presId="urn:microsoft.com/office/officeart/2005/8/layout/process4"/>
    <dgm:cxn modelId="{4215AA00-AFDB-4E0C-9550-CDA8B7C630C5}" srcId="{A7E53E23-C3F5-4C77-B1E1-7C3A5B89DC51}" destId="{6FFC5B97-D28B-4F7F-93A2-5FEA8FF9CEB5}" srcOrd="4" destOrd="0" parTransId="{9FB79B5F-E5EE-452C-A515-0A8C4592CC8C}" sibTransId="{C4BA09DA-9220-4B31-916B-CF240DE8CBE9}"/>
    <dgm:cxn modelId="{0313197D-97BD-4140-A27D-65AB5823A051}" type="presOf" srcId="{FBE21C75-44EA-4BF3-B2D6-6E2AE47464B3}" destId="{C5A1538D-A97D-454B-87F2-CAB4F46AABC4}" srcOrd="1" destOrd="0" presId="urn:microsoft.com/office/officeart/2005/8/layout/process4"/>
    <dgm:cxn modelId="{9421F474-AFB4-4FA4-BD73-D7E26C19984F}" type="presOf" srcId="{04E2063C-A405-495B-8789-5E60C0009481}" destId="{88B81D90-60B4-4324-97C3-33115C6C3A96}" srcOrd="0" destOrd="0" presId="urn:microsoft.com/office/officeart/2005/8/layout/process4"/>
    <dgm:cxn modelId="{2D0AD1E5-53B1-4D13-BF27-FFD3C70EBC2F}" srcId="{FBE21C75-44EA-4BF3-B2D6-6E2AE47464B3}" destId="{97287CFB-1DE8-4B03-B19E-441071BC62C7}" srcOrd="3" destOrd="0" parTransId="{C3989A98-0E85-44E9-9839-DC5EC8B33820}" sibTransId="{EDC12917-FD4F-45B9-8170-246FDEE900E6}"/>
    <dgm:cxn modelId="{577B9B46-4257-4694-B17D-B83267E654E1}" srcId="{A7E53E23-C3F5-4C77-B1E1-7C3A5B89DC51}" destId="{A8ACDDDC-3847-4D13-9AF9-7706D1068487}" srcOrd="1" destOrd="0" parTransId="{8506B62A-C629-46C4-9F67-B4A492306D3E}" sibTransId="{33EEFA81-79E5-4082-B0C9-4D4C4A512892}"/>
    <dgm:cxn modelId="{C99288F4-4AF9-4185-A44A-726DBBB723B4}" type="presOf" srcId="{A7E53E23-C3F5-4C77-B1E1-7C3A5B89DC51}" destId="{3377CB8C-6DAE-4AB1-902C-DADAE5563107}" srcOrd="0" destOrd="0" presId="urn:microsoft.com/office/officeart/2005/8/layout/process4"/>
    <dgm:cxn modelId="{DE4DB5BF-7324-4935-826E-4E4B36D25A65}" type="presOf" srcId="{B391CC59-B5E3-4C8B-B128-43F6FC938A57}" destId="{67F38DB0-0BF6-4EE0-B174-666469E90381}" srcOrd="0" destOrd="0" presId="urn:microsoft.com/office/officeart/2005/8/layout/process4"/>
    <dgm:cxn modelId="{1606C9D0-E395-453C-99E6-89EB7489E7B5}" srcId="{FBA6501F-08FB-4839-90E5-135419B570A0}" destId="{A7E53E23-C3F5-4C77-B1E1-7C3A5B89DC51}" srcOrd="0" destOrd="0" parTransId="{F2712D05-11F7-41C2-ABE9-AB735AAF92CF}" sibTransId="{CBAC87EF-7AA9-4243-BB6F-F904F6B0A3D8}"/>
    <dgm:cxn modelId="{EF305D9D-3ACB-4FCD-9674-AF689EFECFFA}" srcId="{FBE21C75-44EA-4BF3-B2D6-6E2AE47464B3}" destId="{B03BECE0-330E-4D7A-8C8E-8354F7068874}" srcOrd="2" destOrd="0" parTransId="{F1D2DAD6-488B-4BC0-BE6D-BA1757E3CEF4}" sibTransId="{FB80B5C3-D835-4F46-A6D5-BCD46D044889}"/>
    <dgm:cxn modelId="{59A14F89-5C7A-4806-B95C-6BB34CAD5C4A}" type="presOf" srcId="{7C7C40A4-B84D-427E-882D-53592D75B1B1}" destId="{DA53433E-77C4-4FBE-AD30-7D16E55BAD21}" srcOrd="0" destOrd="0" presId="urn:microsoft.com/office/officeart/2005/8/layout/process4"/>
    <dgm:cxn modelId="{1CC06112-BEE2-4837-A74F-D6720392D9AD}" srcId="{FBE21C75-44EA-4BF3-B2D6-6E2AE47464B3}" destId="{C452987A-DF7F-4E6B-93DD-40AF06DF7B08}" srcOrd="1" destOrd="0" parTransId="{270CD7DB-9B65-475B-A432-4EBA07055924}" sibTransId="{F101D98D-145D-4FED-8F03-FFBE3860E1D2}"/>
    <dgm:cxn modelId="{64A307A1-D542-4AE1-8A66-756A77FF5875}" srcId="{A7E53E23-C3F5-4C77-B1E1-7C3A5B89DC51}" destId="{63E79970-68AF-4BB1-8A9C-BCE1B77313CB}" srcOrd="2" destOrd="0" parTransId="{21857271-AF67-479F-9B2D-04221C74522B}" sibTransId="{1A1E4B37-A4E2-44D5-8604-37AA5696B8C7}"/>
    <dgm:cxn modelId="{999FC927-466E-47B3-ABBA-E9545BB70AA8}" type="presOf" srcId="{FBE21C75-44EA-4BF3-B2D6-6E2AE47464B3}" destId="{8189CE99-4DE5-4F81-902B-78EBFB3FCDA1}" srcOrd="0" destOrd="0" presId="urn:microsoft.com/office/officeart/2005/8/layout/process4"/>
    <dgm:cxn modelId="{46A9319D-445D-4CCD-8932-D937AA938C18}" srcId="{FBE21C75-44EA-4BF3-B2D6-6E2AE47464B3}" destId="{7C7C40A4-B84D-427E-882D-53592D75B1B1}" srcOrd="5" destOrd="0" parTransId="{B8E59046-7F68-4C7D-BCE6-88AA5B90E67D}" sibTransId="{1A7ACCB8-E6A1-45CB-BC08-CB59B9E08D90}"/>
    <dgm:cxn modelId="{85F10C9F-7C2B-448F-BE81-0CD3238B9FFB}" type="presOf" srcId="{B03BECE0-330E-4D7A-8C8E-8354F7068874}" destId="{A68F0A1E-B294-424B-B0C1-E01394102B52}" srcOrd="0" destOrd="0" presId="urn:microsoft.com/office/officeart/2005/8/layout/process4"/>
    <dgm:cxn modelId="{76793AD4-7DEE-4B76-81A6-61F30B8E57DF}" type="presOf" srcId="{A7E53E23-C3F5-4C77-B1E1-7C3A5B89DC51}" destId="{5DE60455-ED03-4EBC-934E-F2D4E73652B4}" srcOrd="1" destOrd="0" presId="urn:microsoft.com/office/officeart/2005/8/layout/process4"/>
    <dgm:cxn modelId="{62DD2B61-83A0-4530-BC87-C4D00600D5C6}" srcId="{A7E53E23-C3F5-4C77-B1E1-7C3A5B89DC51}" destId="{B391CC59-B5E3-4C8B-B128-43F6FC938A57}" srcOrd="3" destOrd="0" parTransId="{2258F357-5AA7-49C6-8CB1-2F5C4B3EEADC}" sibTransId="{07ACF7EF-80FE-484A-AE0A-C6AABCB15D61}"/>
    <dgm:cxn modelId="{8D439C71-C717-474F-AAD2-00DD42244638}" type="presOf" srcId="{97287CFB-1DE8-4B03-B19E-441071BC62C7}" destId="{BE678B82-4BD7-4FE4-B358-70C74373D8CD}" srcOrd="0" destOrd="0" presId="urn:microsoft.com/office/officeart/2005/8/layout/process4"/>
    <dgm:cxn modelId="{AB21C91B-0650-4057-8979-5EFF072E233C}" type="presOf" srcId="{63E79970-68AF-4BB1-8A9C-BCE1B77313CB}" destId="{A042BFAE-632E-4150-8CB8-D18977FC0E27}" srcOrd="0" destOrd="0" presId="urn:microsoft.com/office/officeart/2005/8/layout/process4"/>
    <dgm:cxn modelId="{DF8CF375-5AA8-4433-A14D-8957BE695882}" srcId="{FBE21C75-44EA-4BF3-B2D6-6E2AE47464B3}" destId="{FA71A1A2-6063-4B59-8D83-E79E519B6227}" srcOrd="4" destOrd="0" parTransId="{F2D9201A-66A1-47DE-8B1F-2F1EC9CEAF56}" sibTransId="{6B49FBB6-AA0C-4DEC-8DE0-C5C053C9940A}"/>
    <dgm:cxn modelId="{852B448B-F91E-477A-BFAD-F11EDE454E63}" srcId="{FBA6501F-08FB-4839-90E5-135419B570A0}" destId="{FBE21C75-44EA-4BF3-B2D6-6E2AE47464B3}" srcOrd="1" destOrd="0" parTransId="{AC0566F1-B884-45DA-B5A2-48C69DEBCBCC}" sibTransId="{77FBB92A-18E4-460B-A140-D3FDF5D9BF8A}"/>
    <dgm:cxn modelId="{5BC1FCEF-79CA-4683-A84E-261EB7D2AF39}" type="presOf" srcId="{0897DF05-EB4B-4918-8153-73AA9D133FDC}" destId="{35C34EB4-ABE0-4C01-997F-123A995F8EFA}" srcOrd="0" destOrd="0" presId="urn:microsoft.com/office/officeart/2005/8/layout/process4"/>
    <dgm:cxn modelId="{37B6448C-31EF-4154-B2F2-2D66C72880DA}" type="presOf" srcId="{C452987A-DF7F-4E6B-93DD-40AF06DF7B08}" destId="{C6D99D52-B410-4CF7-B594-06803FA63531}" srcOrd="0" destOrd="0" presId="urn:microsoft.com/office/officeart/2005/8/layout/process4"/>
    <dgm:cxn modelId="{99653D69-4EA7-4479-B3CB-FEA0E50C1923}" srcId="{A7E53E23-C3F5-4C77-B1E1-7C3A5B89DC51}" destId="{F35AE3DF-66A6-4BD2-A70D-2FB05CDE538D}" srcOrd="0" destOrd="0" parTransId="{9E9BFBAD-5E5C-4022-BD2F-971A61066ECB}" sibTransId="{79738C40-4F1A-4ED6-88A0-20AD80CB7402}"/>
    <dgm:cxn modelId="{3C30F8E5-C732-42DF-AB45-3FC3AA26194A}" srcId="{FBE21C75-44EA-4BF3-B2D6-6E2AE47464B3}" destId="{0897DF05-EB4B-4918-8153-73AA9D133FDC}" srcOrd="6" destOrd="0" parTransId="{0C9E7054-A36C-4245-B5EB-B2CAE846CF9A}" sibTransId="{92D996EA-537D-4528-9404-C5ACAA2958DD}"/>
    <dgm:cxn modelId="{4F9D50AD-EF46-4E28-943A-8F21B8F271BF}" type="presParOf" srcId="{E99C5317-1619-404F-800A-98D3AD0E72F8}" destId="{EA6D62EF-B20E-42A5-BEA7-5BA180652618}" srcOrd="0" destOrd="0" presId="urn:microsoft.com/office/officeart/2005/8/layout/process4"/>
    <dgm:cxn modelId="{43B37B5A-24A8-4EDC-A18D-D2D4F557D7DF}" type="presParOf" srcId="{EA6D62EF-B20E-42A5-BEA7-5BA180652618}" destId="{8189CE99-4DE5-4F81-902B-78EBFB3FCDA1}" srcOrd="0" destOrd="0" presId="urn:microsoft.com/office/officeart/2005/8/layout/process4"/>
    <dgm:cxn modelId="{95243BFA-5200-47AF-913E-58D4BB69C5AC}" type="presParOf" srcId="{EA6D62EF-B20E-42A5-BEA7-5BA180652618}" destId="{C5A1538D-A97D-454B-87F2-CAB4F46AABC4}" srcOrd="1" destOrd="0" presId="urn:microsoft.com/office/officeart/2005/8/layout/process4"/>
    <dgm:cxn modelId="{7D578CCB-5D9A-47AF-BB98-456A8DC4EB62}" type="presParOf" srcId="{EA6D62EF-B20E-42A5-BEA7-5BA180652618}" destId="{5274367A-8125-43AF-A2F0-9E68FA644DD0}" srcOrd="2" destOrd="0" presId="urn:microsoft.com/office/officeart/2005/8/layout/process4"/>
    <dgm:cxn modelId="{11C68EE2-8A31-4596-8FDB-0E74565FB7ED}" type="presParOf" srcId="{5274367A-8125-43AF-A2F0-9E68FA644DD0}" destId="{88B81D90-60B4-4324-97C3-33115C6C3A96}" srcOrd="0" destOrd="0" presId="urn:microsoft.com/office/officeart/2005/8/layout/process4"/>
    <dgm:cxn modelId="{1C8C148C-EEEF-4B36-BFB5-CBF3475C285C}" type="presParOf" srcId="{5274367A-8125-43AF-A2F0-9E68FA644DD0}" destId="{C6D99D52-B410-4CF7-B594-06803FA63531}" srcOrd="1" destOrd="0" presId="urn:microsoft.com/office/officeart/2005/8/layout/process4"/>
    <dgm:cxn modelId="{699FED19-65FF-4086-817D-235E07F1327E}" type="presParOf" srcId="{5274367A-8125-43AF-A2F0-9E68FA644DD0}" destId="{A68F0A1E-B294-424B-B0C1-E01394102B52}" srcOrd="2" destOrd="0" presId="urn:microsoft.com/office/officeart/2005/8/layout/process4"/>
    <dgm:cxn modelId="{DE5FB8B3-F0A0-42EA-BEDE-2D3D7CF7D48D}" type="presParOf" srcId="{5274367A-8125-43AF-A2F0-9E68FA644DD0}" destId="{BE678B82-4BD7-4FE4-B358-70C74373D8CD}" srcOrd="3" destOrd="0" presId="urn:microsoft.com/office/officeart/2005/8/layout/process4"/>
    <dgm:cxn modelId="{DE151B71-3CC2-4EE6-BB49-9B92978CC786}" type="presParOf" srcId="{5274367A-8125-43AF-A2F0-9E68FA644DD0}" destId="{70EA6C2B-AFD8-45F3-AA6C-8AFB94F443AE}" srcOrd="4" destOrd="0" presId="urn:microsoft.com/office/officeart/2005/8/layout/process4"/>
    <dgm:cxn modelId="{92F7A36F-459F-494A-8F81-FB8101B154E2}" type="presParOf" srcId="{5274367A-8125-43AF-A2F0-9E68FA644DD0}" destId="{DA53433E-77C4-4FBE-AD30-7D16E55BAD21}" srcOrd="5" destOrd="0" presId="urn:microsoft.com/office/officeart/2005/8/layout/process4"/>
    <dgm:cxn modelId="{05DAA2E0-0E32-4543-9589-57024AD25A97}" type="presParOf" srcId="{5274367A-8125-43AF-A2F0-9E68FA644DD0}" destId="{35C34EB4-ABE0-4C01-997F-123A995F8EFA}" srcOrd="6" destOrd="0" presId="urn:microsoft.com/office/officeart/2005/8/layout/process4"/>
    <dgm:cxn modelId="{093786D6-C611-42E9-8770-3F2FE1E0D042}" type="presParOf" srcId="{E99C5317-1619-404F-800A-98D3AD0E72F8}" destId="{09635287-18CA-4911-A54B-C297922D705A}" srcOrd="1" destOrd="0" presId="urn:microsoft.com/office/officeart/2005/8/layout/process4"/>
    <dgm:cxn modelId="{633C9984-4015-4CA1-AFE3-906C3D5388CB}" type="presParOf" srcId="{E99C5317-1619-404F-800A-98D3AD0E72F8}" destId="{14459997-6A7E-4F2F-BA44-76E1AF536913}" srcOrd="2" destOrd="0" presId="urn:microsoft.com/office/officeart/2005/8/layout/process4"/>
    <dgm:cxn modelId="{B25092A0-E183-4796-8BC8-0CD4827AE767}" type="presParOf" srcId="{14459997-6A7E-4F2F-BA44-76E1AF536913}" destId="{3377CB8C-6DAE-4AB1-902C-DADAE5563107}" srcOrd="0" destOrd="0" presId="urn:microsoft.com/office/officeart/2005/8/layout/process4"/>
    <dgm:cxn modelId="{BA844F9A-82E7-49F8-8874-B4B92E6555FD}" type="presParOf" srcId="{14459997-6A7E-4F2F-BA44-76E1AF536913}" destId="{5DE60455-ED03-4EBC-934E-F2D4E73652B4}" srcOrd="1" destOrd="0" presId="urn:microsoft.com/office/officeart/2005/8/layout/process4"/>
    <dgm:cxn modelId="{A0103059-271D-4908-96B3-0DD6E940B9BC}" type="presParOf" srcId="{14459997-6A7E-4F2F-BA44-76E1AF536913}" destId="{535934E4-A6A7-4C90-B3A6-4FAD5E2A1F24}" srcOrd="2" destOrd="0" presId="urn:microsoft.com/office/officeart/2005/8/layout/process4"/>
    <dgm:cxn modelId="{201D986B-8100-478D-A8D0-6C594EFB08F8}" type="presParOf" srcId="{535934E4-A6A7-4C90-B3A6-4FAD5E2A1F24}" destId="{C2BFE799-2148-46B9-A213-B76874FB3D85}" srcOrd="0" destOrd="0" presId="urn:microsoft.com/office/officeart/2005/8/layout/process4"/>
    <dgm:cxn modelId="{503CBD9B-E036-49D1-BA43-099879DECDE0}" type="presParOf" srcId="{535934E4-A6A7-4C90-B3A6-4FAD5E2A1F24}" destId="{95912700-23AC-41ED-AAF0-DE0912730121}" srcOrd="1" destOrd="0" presId="urn:microsoft.com/office/officeart/2005/8/layout/process4"/>
    <dgm:cxn modelId="{66D17602-D004-411A-B001-83248E21AC49}" type="presParOf" srcId="{535934E4-A6A7-4C90-B3A6-4FAD5E2A1F24}" destId="{A042BFAE-632E-4150-8CB8-D18977FC0E27}" srcOrd="2" destOrd="0" presId="urn:microsoft.com/office/officeart/2005/8/layout/process4"/>
    <dgm:cxn modelId="{2EC0583C-5840-437B-9943-98665953996E}" type="presParOf" srcId="{535934E4-A6A7-4C90-B3A6-4FAD5E2A1F24}" destId="{67F38DB0-0BF6-4EE0-B174-666469E90381}" srcOrd="3" destOrd="0" presId="urn:microsoft.com/office/officeart/2005/8/layout/process4"/>
    <dgm:cxn modelId="{C7E0CF1A-A873-46EA-BADC-0762A9837395}" type="presParOf" srcId="{535934E4-A6A7-4C90-B3A6-4FAD5E2A1F24}" destId="{8889282C-8132-40E5-A718-791F7CEFAB27}" srcOrd="4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ECAFE8-2BFB-4687-8065-6A999BB2F04D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66664B-0F2D-428C-A08E-85BC7B738907}">
      <dgm:prSet phldrT="[Текст]" custT="1"/>
      <dgm:spPr/>
      <dgm:t>
        <a:bodyPr/>
        <a:lstStyle/>
        <a:p>
          <a:endParaRPr lang="ru-RU" sz="3200" i="0" dirty="0">
            <a:latin typeface="Times New Roman" pitchFamily="18" charset="0"/>
            <a:cs typeface="Times New Roman" pitchFamily="18" charset="0"/>
          </a:endParaRPr>
        </a:p>
      </dgm:t>
    </dgm:pt>
    <dgm:pt modelId="{5E0B4A5F-E0EF-4A6A-B84C-399B4E910BA7}" type="parTrans" cxnId="{1F00026F-C304-4AF5-B63F-28C7063DFAB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7312CDE-664D-46C4-844D-F4D7B99153CC}" type="sibTrans" cxnId="{1F00026F-C304-4AF5-B63F-28C7063DFAB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6068B70-63E2-425E-A688-73BABDE30D20}">
      <dgm:prSet phldrT="[Текст]" custT="1"/>
      <dgm:spPr/>
      <dgm:t>
        <a:bodyPr/>
        <a:lstStyle/>
        <a:p>
          <a:r>
            <a:rPr lang="en-US" sz="3200" b="0" i="0" u="none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3200" b="0" i="0" u="none" dirty="0" smtClean="0">
              <a:latin typeface="Times New Roman" pitchFamily="18" charset="0"/>
              <a:cs typeface="Times New Roman" pitchFamily="18" charset="0"/>
            </a:rPr>
            <a:t> декабря 201</a:t>
          </a:r>
          <a:r>
            <a:rPr lang="en-US" sz="3200" b="0" i="0" u="none" dirty="0" smtClean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3200" b="0" i="0" u="none" dirty="0" smtClean="0">
              <a:latin typeface="Times New Roman" pitchFamily="18" charset="0"/>
              <a:cs typeface="Times New Roman" pitchFamily="18" charset="0"/>
            </a:rPr>
            <a:t> года</a:t>
          </a:r>
          <a:endParaRPr lang="ru-RU" sz="3200" b="0" i="0" u="none" dirty="0">
            <a:latin typeface="Times New Roman" pitchFamily="18" charset="0"/>
            <a:cs typeface="Times New Roman" pitchFamily="18" charset="0"/>
          </a:endParaRPr>
        </a:p>
      </dgm:t>
    </dgm:pt>
    <dgm:pt modelId="{1BA11C8E-33E3-4795-8C3D-C60108CF56CB}" type="parTrans" cxnId="{2A30AE34-BE6C-447F-AA96-BFDC9AC64B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F4E31DD-ED16-40A4-B8E2-C8F0B7C2C2D4}" type="sibTrans" cxnId="{2A30AE34-BE6C-447F-AA96-BFDC9AC64B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9DB770F-67A8-4C81-A56A-F4A407B5C796}">
      <dgm:prSet phldrT="[Текст]" custT="1"/>
      <dgm:spPr/>
      <dgm:t>
        <a:bodyPr/>
        <a:lstStyle/>
        <a:p>
          <a:r>
            <a:rPr lang="en-US" sz="3200" b="0" i="0" u="none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3200" b="0" i="0" u="none" dirty="0" smtClean="0">
              <a:latin typeface="Times New Roman" pitchFamily="18" charset="0"/>
              <a:cs typeface="Times New Roman" pitchFamily="18" charset="0"/>
            </a:rPr>
            <a:t> мая </a:t>
          </a:r>
          <a:br>
            <a:rPr lang="ru-RU" sz="3200" b="0" i="0" u="none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b="0" i="0" u="none" dirty="0" smtClean="0">
              <a:latin typeface="Times New Roman" pitchFamily="18" charset="0"/>
              <a:cs typeface="Times New Roman" pitchFamily="18" charset="0"/>
            </a:rPr>
            <a:t>201</a:t>
          </a:r>
          <a:r>
            <a:rPr lang="en-US" sz="3200" b="0" i="0" u="none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3200" b="0" i="0" u="none" dirty="0" smtClean="0">
              <a:latin typeface="Times New Roman" pitchFamily="18" charset="0"/>
              <a:cs typeface="Times New Roman" pitchFamily="18" charset="0"/>
            </a:rPr>
            <a:t> года</a:t>
          </a:r>
          <a:endParaRPr lang="ru-RU" sz="3200" b="0" i="0" u="none" dirty="0">
            <a:latin typeface="Times New Roman" pitchFamily="18" charset="0"/>
            <a:cs typeface="Times New Roman" pitchFamily="18" charset="0"/>
          </a:endParaRPr>
        </a:p>
      </dgm:t>
    </dgm:pt>
    <dgm:pt modelId="{A82F0A4D-FADD-4B5C-B1B0-2F88AB7668F1}" type="parTrans" cxnId="{A1AA8BB1-E8C5-4410-BF89-5D72880049F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02D047F-A71E-4DA9-A242-B70BDAE2DB6C}" type="sibTrans" cxnId="{A1AA8BB1-E8C5-4410-BF89-5D72880049F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1E2DD87-2060-47A5-A1B0-C79E19F9D38F}">
      <dgm:prSet custT="1"/>
      <dgm:spPr/>
      <dgm:t>
        <a:bodyPr/>
        <a:lstStyle/>
        <a:p>
          <a:r>
            <a:rPr lang="en-US" sz="3200" b="0" i="0" u="none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3200" b="0" i="0" u="none" dirty="0" smtClean="0">
              <a:latin typeface="Times New Roman" pitchFamily="18" charset="0"/>
              <a:cs typeface="Times New Roman" pitchFamily="18" charset="0"/>
            </a:rPr>
            <a:t> февраля 201</a:t>
          </a:r>
          <a:r>
            <a:rPr lang="en-US" sz="3200" b="0" i="0" u="none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3200" b="0" i="0" u="none" dirty="0" smtClean="0">
              <a:latin typeface="Times New Roman" pitchFamily="18" charset="0"/>
              <a:cs typeface="Times New Roman" pitchFamily="18" charset="0"/>
            </a:rPr>
            <a:t> года</a:t>
          </a:r>
          <a:endParaRPr lang="ru-RU" sz="3200" b="0" i="0" u="none" dirty="0">
            <a:latin typeface="Times New Roman" pitchFamily="18" charset="0"/>
            <a:cs typeface="Times New Roman" pitchFamily="18" charset="0"/>
          </a:endParaRPr>
        </a:p>
      </dgm:t>
    </dgm:pt>
    <dgm:pt modelId="{73D11776-2D75-4D8F-8864-36AD01B7194E}" type="parTrans" cxnId="{6843B473-7D46-44C2-94B2-09054E4FE16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1BABBC4-9EEF-413A-AE5B-94BBB40B472E}" type="sibTrans" cxnId="{6843B473-7D46-44C2-94B2-09054E4FE16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4212106-E032-4265-AABF-298F602AF98B}" type="pres">
      <dgm:prSet presAssocID="{6AECAFE8-2BFB-4687-8065-6A999BB2F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4F733-DE5A-4E5E-841E-4F0D9D3C7743}" type="pres">
      <dgm:prSet presAssocID="{7A66664B-0F2D-428C-A08E-85BC7B738907}" presName="boxAndChildren" presStyleCnt="0"/>
      <dgm:spPr/>
    </dgm:pt>
    <dgm:pt modelId="{16A01A2A-00B0-414B-9053-1DBD0F03CD05}" type="pres">
      <dgm:prSet presAssocID="{7A66664B-0F2D-428C-A08E-85BC7B738907}" presName="parentTextBox" presStyleLbl="node1" presStyleIdx="0" presStyleCnt="1"/>
      <dgm:spPr/>
      <dgm:t>
        <a:bodyPr/>
        <a:lstStyle/>
        <a:p>
          <a:endParaRPr lang="ru-RU"/>
        </a:p>
      </dgm:t>
    </dgm:pt>
    <dgm:pt modelId="{E1EC3484-52B9-43C4-AAFF-D089E979104B}" type="pres">
      <dgm:prSet presAssocID="{7A66664B-0F2D-428C-A08E-85BC7B738907}" presName="entireBox" presStyleLbl="node1" presStyleIdx="0" presStyleCnt="1" custScaleY="128643" custLinFactNeighborY="-31376"/>
      <dgm:spPr/>
      <dgm:t>
        <a:bodyPr/>
        <a:lstStyle/>
        <a:p>
          <a:endParaRPr lang="ru-RU"/>
        </a:p>
      </dgm:t>
    </dgm:pt>
    <dgm:pt modelId="{1E9321AF-AFBC-4B3E-97AA-1F769A6FADB9}" type="pres">
      <dgm:prSet presAssocID="{7A66664B-0F2D-428C-A08E-85BC7B738907}" presName="descendantBox" presStyleCnt="0"/>
      <dgm:spPr/>
    </dgm:pt>
    <dgm:pt modelId="{22CDE644-55B7-4FA2-966E-B4883E6A70BE}" type="pres">
      <dgm:prSet presAssocID="{26068B70-63E2-425E-A688-73BABDE30D20}" presName="childTextBox" presStyleLbl="fgAccFollowNode1" presStyleIdx="0" presStyleCnt="3" custScaleY="162045" custLinFactNeighborX="445" custLinFactNeighborY="5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A25FB-14DC-4694-A00C-EBC9C8471770}" type="pres">
      <dgm:prSet presAssocID="{81E2DD87-2060-47A5-A1B0-C79E19F9D38F}" presName="childTextBox" presStyleLbl="fgAccFollowNode1" presStyleIdx="1" presStyleCnt="3" custScaleX="105339" custScaleY="162045" custLinFactNeighborX="445" custLinFactNeighborY="5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088B4-FF1D-4BFB-914E-BE64340FE6E0}" type="pres">
      <dgm:prSet presAssocID="{09DB770F-67A8-4C81-A56A-F4A407B5C796}" presName="childTextBox" presStyleLbl="fgAccFollowNode1" presStyleIdx="2" presStyleCnt="3" custScaleY="162045" custLinFactNeighborX="445" custLinFactNeighborY="5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30AE34-BE6C-447F-AA96-BFDC9AC64BCD}" srcId="{7A66664B-0F2D-428C-A08E-85BC7B738907}" destId="{26068B70-63E2-425E-A688-73BABDE30D20}" srcOrd="0" destOrd="0" parTransId="{1BA11C8E-33E3-4795-8C3D-C60108CF56CB}" sibTransId="{9F4E31DD-ED16-40A4-B8E2-C8F0B7C2C2D4}"/>
    <dgm:cxn modelId="{EC73AA17-FEE5-4BF3-B0E5-28E34958B98F}" type="presOf" srcId="{6AECAFE8-2BFB-4687-8065-6A999BB2F04D}" destId="{14212106-E032-4265-AABF-298F602AF98B}" srcOrd="0" destOrd="0" presId="urn:microsoft.com/office/officeart/2005/8/layout/process4"/>
    <dgm:cxn modelId="{A1AA8BB1-E8C5-4410-BF89-5D72880049F3}" srcId="{7A66664B-0F2D-428C-A08E-85BC7B738907}" destId="{09DB770F-67A8-4C81-A56A-F4A407B5C796}" srcOrd="2" destOrd="0" parTransId="{A82F0A4D-FADD-4B5C-B1B0-2F88AB7668F1}" sibTransId="{302D047F-A71E-4DA9-A242-B70BDAE2DB6C}"/>
    <dgm:cxn modelId="{6611A9FC-E125-4DDD-A545-21E4D12620E0}" type="presOf" srcId="{7A66664B-0F2D-428C-A08E-85BC7B738907}" destId="{E1EC3484-52B9-43C4-AAFF-D089E979104B}" srcOrd="1" destOrd="0" presId="urn:microsoft.com/office/officeart/2005/8/layout/process4"/>
    <dgm:cxn modelId="{7439DECE-C24F-4087-9657-CB9187E6003D}" type="presOf" srcId="{7A66664B-0F2D-428C-A08E-85BC7B738907}" destId="{16A01A2A-00B0-414B-9053-1DBD0F03CD05}" srcOrd="0" destOrd="0" presId="urn:microsoft.com/office/officeart/2005/8/layout/process4"/>
    <dgm:cxn modelId="{9150B6BC-3675-4950-91AA-90D6E0D940D2}" type="presOf" srcId="{81E2DD87-2060-47A5-A1B0-C79E19F9D38F}" destId="{D53A25FB-14DC-4694-A00C-EBC9C8471770}" srcOrd="0" destOrd="0" presId="urn:microsoft.com/office/officeart/2005/8/layout/process4"/>
    <dgm:cxn modelId="{809C914B-BCEA-48A9-AE29-D914430CA7BE}" type="presOf" srcId="{09DB770F-67A8-4C81-A56A-F4A407B5C796}" destId="{E05088B4-FF1D-4BFB-914E-BE64340FE6E0}" srcOrd="0" destOrd="0" presId="urn:microsoft.com/office/officeart/2005/8/layout/process4"/>
    <dgm:cxn modelId="{1F00026F-C304-4AF5-B63F-28C7063DFABE}" srcId="{6AECAFE8-2BFB-4687-8065-6A999BB2F04D}" destId="{7A66664B-0F2D-428C-A08E-85BC7B738907}" srcOrd="0" destOrd="0" parTransId="{5E0B4A5F-E0EF-4A6A-B84C-399B4E910BA7}" sibTransId="{E7312CDE-664D-46C4-844D-F4D7B99153CC}"/>
    <dgm:cxn modelId="{0C2A96C2-E327-4EA9-BF63-45CEB62207E9}" type="presOf" srcId="{26068B70-63E2-425E-A688-73BABDE30D20}" destId="{22CDE644-55B7-4FA2-966E-B4883E6A70BE}" srcOrd="0" destOrd="0" presId="urn:microsoft.com/office/officeart/2005/8/layout/process4"/>
    <dgm:cxn modelId="{6843B473-7D46-44C2-94B2-09054E4FE164}" srcId="{7A66664B-0F2D-428C-A08E-85BC7B738907}" destId="{81E2DD87-2060-47A5-A1B0-C79E19F9D38F}" srcOrd="1" destOrd="0" parTransId="{73D11776-2D75-4D8F-8864-36AD01B7194E}" sibTransId="{D1BABBC4-9EEF-413A-AE5B-94BBB40B472E}"/>
    <dgm:cxn modelId="{F97A39A9-19A4-41D5-A103-8EF458FCF75D}" type="presParOf" srcId="{14212106-E032-4265-AABF-298F602AF98B}" destId="{A554F733-DE5A-4E5E-841E-4F0D9D3C7743}" srcOrd="0" destOrd="0" presId="urn:microsoft.com/office/officeart/2005/8/layout/process4"/>
    <dgm:cxn modelId="{71125BB1-FEC9-4718-BEFD-137FDFBFECA1}" type="presParOf" srcId="{A554F733-DE5A-4E5E-841E-4F0D9D3C7743}" destId="{16A01A2A-00B0-414B-9053-1DBD0F03CD05}" srcOrd="0" destOrd="0" presId="urn:microsoft.com/office/officeart/2005/8/layout/process4"/>
    <dgm:cxn modelId="{CB8F792D-54FB-4E87-AADF-FE9DE50A6A81}" type="presParOf" srcId="{A554F733-DE5A-4E5E-841E-4F0D9D3C7743}" destId="{E1EC3484-52B9-43C4-AAFF-D089E979104B}" srcOrd="1" destOrd="0" presId="urn:microsoft.com/office/officeart/2005/8/layout/process4"/>
    <dgm:cxn modelId="{2BF3172B-393C-433B-B5AD-185FE696301A}" type="presParOf" srcId="{A554F733-DE5A-4E5E-841E-4F0D9D3C7743}" destId="{1E9321AF-AFBC-4B3E-97AA-1F769A6FADB9}" srcOrd="2" destOrd="0" presId="urn:microsoft.com/office/officeart/2005/8/layout/process4"/>
    <dgm:cxn modelId="{8B2BC905-F68B-41CA-8B8F-592542EC6A5E}" type="presParOf" srcId="{1E9321AF-AFBC-4B3E-97AA-1F769A6FADB9}" destId="{22CDE644-55B7-4FA2-966E-B4883E6A70BE}" srcOrd="0" destOrd="0" presId="urn:microsoft.com/office/officeart/2005/8/layout/process4"/>
    <dgm:cxn modelId="{198C7F4B-FB55-43F0-9747-EC12F613CE04}" type="presParOf" srcId="{1E9321AF-AFBC-4B3E-97AA-1F769A6FADB9}" destId="{D53A25FB-14DC-4694-A00C-EBC9C8471770}" srcOrd="1" destOrd="0" presId="urn:microsoft.com/office/officeart/2005/8/layout/process4"/>
    <dgm:cxn modelId="{D7A0773C-B739-4896-AB56-86F58A5BAB4D}" type="presParOf" srcId="{1E9321AF-AFBC-4B3E-97AA-1F769A6FADB9}" destId="{E05088B4-FF1D-4BFB-914E-BE64340FE6E0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ECAFE8-2BFB-4687-8065-6A999BB2F04D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66664B-0F2D-428C-A08E-85BC7B738907}">
      <dgm:prSet phldrT="[Текст]" custT="1"/>
      <dgm:spPr/>
      <dgm:t>
        <a:bodyPr/>
        <a:lstStyle/>
        <a:p>
          <a:endParaRPr lang="ru-RU" sz="3200" i="0" dirty="0">
            <a:latin typeface="Times New Roman" pitchFamily="18" charset="0"/>
            <a:cs typeface="Times New Roman" pitchFamily="18" charset="0"/>
          </a:endParaRPr>
        </a:p>
      </dgm:t>
    </dgm:pt>
    <dgm:pt modelId="{5E0B4A5F-E0EF-4A6A-B84C-399B4E910BA7}" type="parTrans" cxnId="{1F00026F-C304-4AF5-B63F-28C7063DFAB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7312CDE-664D-46C4-844D-F4D7B99153CC}" type="sibTrans" cxnId="{1F00026F-C304-4AF5-B63F-28C7063DFAB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6068B70-63E2-425E-A688-73BABDE30D20}">
      <dgm:prSet phldrT="[Текст]" custT="1"/>
      <dgm:spPr/>
      <dgm:t>
        <a:bodyPr/>
        <a:lstStyle/>
        <a:p>
          <a:pPr algn="l"/>
          <a:endParaRPr lang="ru-RU" sz="2000" b="0" i="0" u="none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ru-RU" sz="2000" b="0" i="0" u="none" dirty="0" smtClean="0">
              <a:latin typeface="Times New Roman" pitchFamily="18" charset="0"/>
              <a:cs typeface="Times New Roman" pitchFamily="18" charset="0"/>
            </a:rPr>
            <a:t>1. Не явились на итоговое сочинение (изложение) по уважительной причине (болезнь и др. обстоятельства, подтвержденные документально) ;</a:t>
          </a:r>
        </a:p>
        <a:p>
          <a:pPr algn="l"/>
          <a:endParaRPr lang="ru-RU" sz="2000" b="0" i="0" u="none" dirty="0" smtClean="0">
            <a:latin typeface="Times New Roman" pitchFamily="18" charset="0"/>
            <a:cs typeface="Times New Roman" pitchFamily="18" charset="0"/>
          </a:endParaRPr>
        </a:p>
      </dgm:t>
    </dgm:pt>
    <dgm:pt modelId="{1BA11C8E-33E3-4795-8C3D-C60108CF56CB}" type="parTrans" cxnId="{2A30AE34-BE6C-447F-AA96-BFDC9AC64B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F4E31DD-ED16-40A4-B8E2-C8F0B7C2C2D4}" type="sibTrans" cxnId="{2A30AE34-BE6C-447F-AA96-BFDC9AC64B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4212106-E032-4265-AABF-298F602AF98B}" type="pres">
      <dgm:prSet presAssocID="{6AECAFE8-2BFB-4687-8065-6A999BB2F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4F733-DE5A-4E5E-841E-4F0D9D3C7743}" type="pres">
      <dgm:prSet presAssocID="{7A66664B-0F2D-428C-A08E-85BC7B738907}" presName="boxAndChildren" presStyleCnt="0"/>
      <dgm:spPr/>
    </dgm:pt>
    <dgm:pt modelId="{16A01A2A-00B0-414B-9053-1DBD0F03CD05}" type="pres">
      <dgm:prSet presAssocID="{7A66664B-0F2D-428C-A08E-85BC7B738907}" presName="parentTextBox" presStyleLbl="node1" presStyleIdx="0" presStyleCnt="1"/>
      <dgm:spPr/>
      <dgm:t>
        <a:bodyPr/>
        <a:lstStyle/>
        <a:p>
          <a:endParaRPr lang="ru-RU"/>
        </a:p>
      </dgm:t>
    </dgm:pt>
    <dgm:pt modelId="{E1EC3484-52B9-43C4-AAFF-D089E979104B}" type="pres">
      <dgm:prSet presAssocID="{7A66664B-0F2D-428C-A08E-85BC7B738907}" presName="entireBox" presStyleLbl="node1" presStyleIdx="0" presStyleCnt="1" custScaleY="128643" custLinFactNeighborY="-4288"/>
      <dgm:spPr/>
      <dgm:t>
        <a:bodyPr/>
        <a:lstStyle/>
        <a:p>
          <a:endParaRPr lang="ru-RU"/>
        </a:p>
      </dgm:t>
    </dgm:pt>
    <dgm:pt modelId="{1E9321AF-AFBC-4B3E-97AA-1F769A6FADB9}" type="pres">
      <dgm:prSet presAssocID="{7A66664B-0F2D-428C-A08E-85BC7B738907}" presName="descendantBox" presStyleCnt="0"/>
      <dgm:spPr/>
    </dgm:pt>
    <dgm:pt modelId="{22CDE644-55B7-4FA2-966E-B4883E6A70BE}" type="pres">
      <dgm:prSet presAssocID="{26068B70-63E2-425E-A688-73BABDE30D20}" presName="childTextBox" presStyleLbl="fgAccFollowNode1" presStyleIdx="0" presStyleCnt="1" custScaleY="125310" custLinFactNeighborY="22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8FBEED-4658-4D43-A110-94493B23C929}" type="presOf" srcId="{7A66664B-0F2D-428C-A08E-85BC7B738907}" destId="{16A01A2A-00B0-414B-9053-1DBD0F03CD05}" srcOrd="0" destOrd="0" presId="urn:microsoft.com/office/officeart/2005/8/layout/process4"/>
    <dgm:cxn modelId="{1C92BB3D-F881-4E6B-B8BB-E19FFC41FD1C}" type="presOf" srcId="{7A66664B-0F2D-428C-A08E-85BC7B738907}" destId="{E1EC3484-52B9-43C4-AAFF-D089E979104B}" srcOrd="1" destOrd="0" presId="urn:microsoft.com/office/officeart/2005/8/layout/process4"/>
    <dgm:cxn modelId="{2A30AE34-BE6C-447F-AA96-BFDC9AC64BCD}" srcId="{7A66664B-0F2D-428C-A08E-85BC7B738907}" destId="{26068B70-63E2-425E-A688-73BABDE30D20}" srcOrd="0" destOrd="0" parTransId="{1BA11C8E-33E3-4795-8C3D-C60108CF56CB}" sibTransId="{9F4E31DD-ED16-40A4-B8E2-C8F0B7C2C2D4}"/>
    <dgm:cxn modelId="{1F00026F-C304-4AF5-B63F-28C7063DFABE}" srcId="{6AECAFE8-2BFB-4687-8065-6A999BB2F04D}" destId="{7A66664B-0F2D-428C-A08E-85BC7B738907}" srcOrd="0" destOrd="0" parTransId="{5E0B4A5F-E0EF-4A6A-B84C-399B4E910BA7}" sibTransId="{E7312CDE-664D-46C4-844D-F4D7B99153CC}"/>
    <dgm:cxn modelId="{D62DEA49-39E8-473A-8436-46AB5AFD4EF4}" type="presOf" srcId="{26068B70-63E2-425E-A688-73BABDE30D20}" destId="{22CDE644-55B7-4FA2-966E-B4883E6A70BE}" srcOrd="0" destOrd="0" presId="urn:microsoft.com/office/officeart/2005/8/layout/process4"/>
    <dgm:cxn modelId="{29158334-E651-4810-85CD-7A1355F8DEB7}" type="presOf" srcId="{6AECAFE8-2BFB-4687-8065-6A999BB2F04D}" destId="{14212106-E032-4265-AABF-298F602AF98B}" srcOrd="0" destOrd="0" presId="urn:microsoft.com/office/officeart/2005/8/layout/process4"/>
    <dgm:cxn modelId="{6079BBE5-5B55-493E-A1BA-768DE98E0C90}" type="presParOf" srcId="{14212106-E032-4265-AABF-298F602AF98B}" destId="{A554F733-DE5A-4E5E-841E-4F0D9D3C7743}" srcOrd="0" destOrd="0" presId="urn:microsoft.com/office/officeart/2005/8/layout/process4"/>
    <dgm:cxn modelId="{376A6869-C25C-49DA-B6D0-07D314F851E1}" type="presParOf" srcId="{A554F733-DE5A-4E5E-841E-4F0D9D3C7743}" destId="{16A01A2A-00B0-414B-9053-1DBD0F03CD05}" srcOrd="0" destOrd="0" presId="urn:microsoft.com/office/officeart/2005/8/layout/process4"/>
    <dgm:cxn modelId="{9CD8F911-D542-43E7-B857-11D8660CD66D}" type="presParOf" srcId="{A554F733-DE5A-4E5E-841E-4F0D9D3C7743}" destId="{E1EC3484-52B9-43C4-AAFF-D089E979104B}" srcOrd="1" destOrd="0" presId="urn:microsoft.com/office/officeart/2005/8/layout/process4"/>
    <dgm:cxn modelId="{183229B5-2AAB-4309-9322-22875E98151A}" type="presParOf" srcId="{A554F733-DE5A-4E5E-841E-4F0D9D3C7743}" destId="{1E9321AF-AFBC-4B3E-97AA-1F769A6FADB9}" srcOrd="2" destOrd="0" presId="urn:microsoft.com/office/officeart/2005/8/layout/process4"/>
    <dgm:cxn modelId="{80D2CC7B-EA89-4648-B868-78F4B70F1F85}" type="presParOf" srcId="{1E9321AF-AFBC-4B3E-97AA-1F769A6FADB9}" destId="{22CDE644-55B7-4FA2-966E-B4883E6A70B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ECAFE8-2BFB-4687-8065-6A999BB2F04D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66664B-0F2D-428C-A08E-85BC7B738907}">
      <dgm:prSet phldrT="[Текст]" custT="1"/>
      <dgm:spPr/>
      <dgm:t>
        <a:bodyPr/>
        <a:lstStyle/>
        <a:p>
          <a:r>
            <a:rPr lang="ru-RU" sz="3200" i="0" dirty="0" smtClean="0">
              <a:latin typeface="Times New Roman" pitchFamily="18" charset="0"/>
              <a:cs typeface="Times New Roman" pitchFamily="18" charset="0"/>
            </a:rPr>
            <a:t>Приказ министерства образования области от 04.10.2016 № 3232 </a:t>
          </a:r>
          <a:endParaRPr lang="ru-RU" sz="3200" i="0" dirty="0">
            <a:latin typeface="Times New Roman" pitchFamily="18" charset="0"/>
            <a:cs typeface="Times New Roman" pitchFamily="18" charset="0"/>
          </a:endParaRPr>
        </a:p>
      </dgm:t>
    </dgm:pt>
    <dgm:pt modelId="{5E0B4A5F-E0EF-4A6A-B84C-399B4E910BA7}" type="parTrans" cxnId="{1F00026F-C304-4AF5-B63F-28C7063DFAB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7312CDE-664D-46C4-844D-F4D7B99153CC}" type="sibTrans" cxnId="{1F00026F-C304-4AF5-B63F-28C7063DFAB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1E2DD87-2060-47A5-A1B0-C79E19F9D38F}">
      <dgm:prSet custT="1"/>
      <dgm:spPr/>
      <dgm:t>
        <a:bodyPr/>
        <a:lstStyle/>
        <a:p>
          <a:r>
            <a:rPr lang="ru-RU" sz="3200" b="0" i="0" u="none" dirty="0" smtClean="0">
              <a:latin typeface="Times New Roman" pitchFamily="18" charset="0"/>
              <a:cs typeface="Times New Roman" pitchFamily="18" charset="0"/>
            </a:rPr>
            <a:t>О порядке и местах регистрации на участие в итоговом сочинении (изложении) </a:t>
          </a:r>
          <a:br>
            <a:rPr lang="ru-RU" sz="3200" b="0" i="0" u="none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b="0" i="0" u="none" dirty="0" smtClean="0">
              <a:latin typeface="Times New Roman" pitchFamily="18" charset="0"/>
              <a:cs typeface="Times New Roman" pitchFamily="18" charset="0"/>
            </a:rPr>
            <a:t>в 2016/2017 учебном году</a:t>
          </a:r>
          <a:endParaRPr lang="ru-RU" sz="3200" b="0" i="0" u="none" dirty="0">
            <a:latin typeface="Times New Roman" pitchFamily="18" charset="0"/>
            <a:cs typeface="Times New Roman" pitchFamily="18" charset="0"/>
          </a:endParaRPr>
        </a:p>
      </dgm:t>
    </dgm:pt>
    <dgm:pt modelId="{73D11776-2D75-4D8F-8864-36AD01B7194E}" type="parTrans" cxnId="{6843B473-7D46-44C2-94B2-09054E4FE16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1BABBC4-9EEF-413A-AE5B-94BBB40B472E}" type="sibTrans" cxnId="{6843B473-7D46-44C2-94B2-09054E4FE16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4212106-E032-4265-AABF-298F602AF98B}" type="pres">
      <dgm:prSet presAssocID="{6AECAFE8-2BFB-4687-8065-6A999BB2F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4F733-DE5A-4E5E-841E-4F0D9D3C7743}" type="pres">
      <dgm:prSet presAssocID="{7A66664B-0F2D-428C-A08E-85BC7B738907}" presName="boxAndChildren" presStyleCnt="0"/>
      <dgm:spPr/>
    </dgm:pt>
    <dgm:pt modelId="{16A01A2A-00B0-414B-9053-1DBD0F03CD05}" type="pres">
      <dgm:prSet presAssocID="{7A66664B-0F2D-428C-A08E-85BC7B738907}" presName="parentTextBox" presStyleLbl="node1" presStyleIdx="0" presStyleCnt="1"/>
      <dgm:spPr/>
      <dgm:t>
        <a:bodyPr/>
        <a:lstStyle/>
        <a:p>
          <a:endParaRPr lang="ru-RU"/>
        </a:p>
      </dgm:t>
    </dgm:pt>
    <dgm:pt modelId="{E1EC3484-52B9-43C4-AAFF-D089E979104B}" type="pres">
      <dgm:prSet presAssocID="{7A66664B-0F2D-428C-A08E-85BC7B738907}" presName="entireBox" presStyleLbl="node1" presStyleIdx="0" presStyleCnt="1" custScaleY="128643" custLinFactNeighborY="-31376"/>
      <dgm:spPr/>
      <dgm:t>
        <a:bodyPr/>
        <a:lstStyle/>
        <a:p>
          <a:endParaRPr lang="ru-RU"/>
        </a:p>
      </dgm:t>
    </dgm:pt>
    <dgm:pt modelId="{1E9321AF-AFBC-4B3E-97AA-1F769A6FADB9}" type="pres">
      <dgm:prSet presAssocID="{7A66664B-0F2D-428C-A08E-85BC7B738907}" presName="descendantBox" presStyleCnt="0"/>
      <dgm:spPr/>
    </dgm:pt>
    <dgm:pt modelId="{D53A25FB-14DC-4694-A00C-EBC9C8471770}" type="pres">
      <dgm:prSet presAssocID="{81E2DD87-2060-47A5-A1B0-C79E19F9D38F}" presName="childTextBox" presStyleLbl="fgAccFollowNode1" presStyleIdx="0" presStyleCnt="1" custScaleX="105339" custScaleY="162045" custLinFactNeighborX="-5" custLinFactNeighborY="22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52A5FB-F948-4C71-987A-9E3D355FCECD}" type="presOf" srcId="{81E2DD87-2060-47A5-A1B0-C79E19F9D38F}" destId="{D53A25FB-14DC-4694-A00C-EBC9C8471770}" srcOrd="0" destOrd="0" presId="urn:microsoft.com/office/officeart/2005/8/layout/process4"/>
    <dgm:cxn modelId="{1F00026F-C304-4AF5-B63F-28C7063DFABE}" srcId="{6AECAFE8-2BFB-4687-8065-6A999BB2F04D}" destId="{7A66664B-0F2D-428C-A08E-85BC7B738907}" srcOrd="0" destOrd="0" parTransId="{5E0B4A5F-E0EF-4A6A-B84C-399B4E910BA7}" sibTransId="{E7312CDE-664D-46C4-844D-F4D7B99153CC}"/>
    <dgm:cxn modelId="{95989A8C-084A-4D35-9C15-C5D6EA04AFCC}" type="presOf" srcId="{6AECAFE8-2BFB-4687-8065-6A999BB2F04D}" destId="{14212106-E032-4265-AABF-298F602AF98B}" srcOrd="0" destOrd="0" presId="urn:microsoft.com/office/officeart/2005/8/layout/process4"/>
    <dgm:cxn modelId="{4FE56D8E-224F-4F51-91E9-1BB21CA8B61F}" type="presOf" srcId="{7A66664B-0F2D-428C-A08E-85BC7B738907}" destId="{16A01A2A-00B0-414B-9053-1DBD0F03CD05}" srcOrd="0" destOrd="0" presId="urn:microsoft.com/office/officeart/2005/8/layout/process4"/>
    <dgm:cxn modelId="{B3E04BBC-1DB1-41CB-8B82-53BA996BF0EF}" type="presOf" srcId="{7A66664B-0F2D-428C-A08E-85BC7B738907}" destId="{E1EC3484-52B9-43C4-AAFF-D089E979104B}" srcOrd="1" destOrd="0" presId="urn:microsoft.com/office/officeart/2005/8/layout/process4"/>
    <dgm:cxn modelId="{6843B473-7D46-44C2-94B2-09054E4FE164}" srcId="{7A66664B-0F2D-428C-A08E-85BC7B738907}" destId="{81E2DD87-2060-47A5-A1B0-C79E19F9D38F}" srcOrd="0" destOrd="0" parTransId="{73D11776-2D75-4D8F-8864-36AD01B7194E}" sibTransId="{D1BABBC4-9EEF-413A-AE5B-94BBB40B472E}"/>
    <dgm:cxn modelId="{EFA98C4C-3EB9-4733-B54F-66C1FE0D9AFD}" type="presParOf" srcId="{14212106-E032-4265-AABF-298F602AF98B}" destId="{A554F733-DE5A-4E5E-841E-4F0D9D3C7743}" srcOrd="0" destOrd="0" presId="urn:microsoft.com/office/officeart/2005/8/layout/process4"/>
    <dgm:cxn modelId="{A4ED4055-E0DC-4C07-BA41-4C2E0FB0DA3F}" type="presParOf" srcId="{A554F733-DE5A-4E5E-841E-4F0D9D3C7743}" destId="{16A01A2A-00B0-414B-9053-1DBD0F03CD05}" srcOrd="0" destOrd="0" presId="urn:microsoft.com/office/officeart/2005/8/layout/process4"/>
    <dgm:cxn modelId="{AC3A3B41-41D7-4562-8B3B-835587124B54}" type="presParOf" srcId="{A554F733-DE5A-4E5E-841E-4F0D9D3C7743}" destId="{E1EC3484-52B9-43C4-AAFF-D089E979104B}" srcOrd="1" destOrd="0" presId="urn:microsoft.com/office/officeart/2005/8/layout/process4"/>
    <dgm:cxn modelId="{2E32B484-4540-41C3-84E1-73969C4990BC}" type="presParOf" srcId="{A554F733-DE5A-4E5E-841E-4F0D9D3C7743}" destId="{1E9321AF-AFBC-4B3E-97AA-1F769A6FADB9}" srcOrd="2" destOrd="0" presId="urn:microsoft.com/office/officeart/2005/8/layout/process4"/>
    <dgm:cxn modelId="{C9024C8F-31A4-4287-BEFF-58F155F12ACA}" type="presParOf" srcId="{1E9321AF-AFBC-4B3E-97AA-1F769A6FADB9}" destId="{D53A25FB-14DC-4694-A00C-EBC9C847177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ECAFE8-2BFB-4687-8065-6A999BB2F04D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66664B-0F2D-428C-A08E-85BC7B738907}">
      <dgm:prSet phldrT="[Текст]" custT="1"/>
      <dgm:spPr/>
      <dgm:t>
        <a:bodyPr/>
        <a:lstStyle/>
        <a:p>
          <a:endParaRPr lang="ru-RU" sz="3200" i="0" dirty="0">
            <a:latin typeface="Times New Roman" pitchFamily="18" charset="0"/>
            <a:cs typeface="Times New Roman" pitchFamily="18" charset="0"/>
          </a:endParaRPr>
        </a:p>
      </dgm:t>
    </dgm:pt>
    <dgm:pt modelId="{5E0B4A5F-E0EF-4A6A-B84C-399B4E910BA7}" type="parTrans" cxnId="{1F00026F-C304-4AF5-B63F-28C7063DFAB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7312CDE-664D-46C4-844D-F4D7B99153CC}" type="sibTrans" cxnId="{1F00026F-C304-4AF5-B63F-28C7063DFAB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6068B70-63E2-425E-A688-73BABDE30D20}">
      <dgm:prSet phldrT="[Текст]" custT="1"/>
      <dgm:spPr/>
      <dgm:t>
        <a:bodyPr/>
        <a:lstStyle/>
        <a:p>
          <a:r>
            <a:rPr lang="en-US" sz="3200" b="0" i="0" u="none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3200" b="0" i="0" u="none" dirty="0" smtClean="0">
              <a:latin typeface="Times New Roman" pitchFamily="18" charset="0"/>
              <a:cs typeface="Times New Roman" pitchFamily="18" charset="0"/>
            </a:rPr>
            <a:t> декабря 201</a:t>
          </a:r>
          <a:r>
            <a:rPr lang="en-US" sz="3200" b="0" i="0" u="none" dirty="0" smtClean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3200" b="0" i="0" u="none" dirty="0" smtClean="0">
              <a:latin typeface="Times New Roman" pitchFamily="18" charset="0"/>
              <a:cs typeface="Times New Roman" pitchFamily="18" charset="0"/>
            </a:rPr>
            <a:t> года</a:t>
          </a:r>
          <a:endParaRPr lang="ru-RU" sz="3200" b="0" i="0" u="none" dirty="0">
            <a:latin typeface="Times New Roman" pitchFamily="18" charset="0"/>
            <a:cs typeface="Times New Roman" pitchFamily="18" charset="0"/>
          </a:endParaRPr>
        </a:p>
      </dgm:t>
    </dgm:pt>
    <dgm:pt modelId="{1BA11C8E-33E3-4795-8C3D-C60108CF56CB}" type="parTrans" cxnId="{2A30AE34-BE6C-447F-AA96-BFDC9AC64B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F4E31DD-ED16-40A4-B8E2-C8F0B7C2C2D4}" type="sibTrans" cxnId="{2A30AE34-BE6C-447F-AA96-BFDC9AC64B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9DB770F-67A8-4C81-A56A-F4A407B5C796}">
      <dgm:prSet phldrT="[Текст]" custT="1"/>
      <dgm:spPr/>
      <dgm:t>
        <a:bodyPr/>
        <a:lstStyle/>
        <a:p>
          <a:r>
            <a:rPr lang="en-US" sz="3200" b="0" i="0" u="none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3200" b="0" i="0" u="none" dirty="0" smtClean="0">
              <a:latin typeface="Times New Roman" pitchFamily="18" charset="0"/>
              <a:cs typeface="Times New Roman" pitchFamily="18" charset="0"/>
            </a:rPr>
            <a:t> мая </a:t>
          </a:r>
          <a:br>
            <a:rPr lang="ru-RU" sz="3200" b="0" i="0" u="none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b="0" i="0" u="none" dirty="0" smtClean="0">
              <a:latin typeface="Times New Roman" pitchFamily="18" charset="0"/>
              <a:cs typeface="Times New Roman" pitchFamily="18" charset="0"/>
            </a:rPr>
            <a:t>201</a:t>
          </a:r>
          <a:r>
            <a:rPr lang="en-US" sz="3200" b="0" i="0" u="none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3200" b="0" i="0" u="none" dirty="0" smtClean="0">
              <a:latin typeface="Times New Roman" pitchFamily="18" charset="0"/>
              <a:cs typeface="Times New Roman" pitchFamily="18" charset="0"/>
            </a:rPr>
            <a:t> года</a:t>
          </a:r>
          <a:endParaRPr lang="ru-RU" sz="3200" b="0" i="0" u="none" dirty="0">
            <a:latin typeface="Times New Roman" pitchFamily="18" charset="0"/>
            <a:cs typeface="Times New Roman" pitchFamily="18" charset="0"/>
          </a:endParaRPr>
        </a:p>
      </dgm:t>
    </dgm:pt>
    <dgm:pt modelId="{A82F0A4D-FADD-4B5C-B1B0-2F88AB7668F1}" type="parTrans" cxnId="{A1AA8BB1-E8C5-4410-BF89-5D72880049F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02D047F-A71E-4DA9-A242-B70BDAE2DB6C}" type="sibTrans" cxnId="{A1AA8BB1-E8C5-4410-BF89-5D72880049F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1E2DD87-2060-47A5-A1B0-C79E19F9D38F}">
      <dgm:prSet custT="1"/>
      <dgm:spPr/>
      <dgm:t>
        <a:bodyPr/>
        <a:lstStyle/>
        <a:p>
          <a:r>
            <a:rPr lang="en-US" sz="3200" b="0" i="0" u="none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3200" b="0" i="0" u="none" dirty="0" smtClean="0">
              <a:latin typeface="Times New Roman" pitchFamily="18" charset="0"/>
              <a:cs typeface="Times New Roman" pitchFamily="18" charset="0"/>
            </a:rPr>
            <a:t> февраля 201</a:t>
          </a:r>
          <a:r>
            <a:rPr lang="en-US" sz="3200" b="0" i="0" u="none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3200" b="0" i="0" u="none" dirty="0" smtClean="0">
              <a:latin typeface="Times New Roman" pitchFamily="18" charset="0"/>
              <a:cs typeface="Times New Roman" pitchFamily="18" charset="0"/>
            </a:rPr>
            <a:t> года</a:t>
          </a:r>
          <a:endParaRPr lang="ru-RU" sz="3200" b="0" i="0" u="none" dirty="0">
            <a:latin typeface="Times New Roman" pitchFamily="18" charset="0"/>
            <a:cs typeface="Times New Roman" pitchFamily="18" charset="0"/>
          </a:endParaRPr>
        </a:p>
      </dgm:t>
    </dgm:pt>
    <dgm:pt modelId="{73D11776-2D75-4D8F-8864-36AD01B7194E}" type="parTrans" cxnId="{6843B473-7D46-44C2-94B2-09054E4FE16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1BABBC4-9EEF-413A-AE5B-94BBB40B472E}" type="sibTrans" cxnId="{6843B473-7D46-44C2-94B2-09054E4FE16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4212106-E032-4265-AABF-298F602AF98B}" type="pres">
      <dgm:prSet presAssocID="{6AECAFE8-2BFB-4687-8065-6A999BB2F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4F733-DE5A-4E5E-841E-4F0D9D3C7743}" type="pres">
      <dgm:prSet presAssocID="{7A66664B-0F2D-428C-A08E-85BC7B738907}" presName="boxAndChildren" presStyleCnt="0"/>
      <dgm:spPr/>
    </dgm:pt>
    <dgm:pt modelId="{16A01A2A-00B0-414B-9053-1DBD0F03CD05}" type="pres">
      <dgm:prSet presAssocID="{7A66664B-0F2D-428C-A08E-85BC7B738907}" presName="parentTextBox" presStyleLbl="node1" presStyleIdx="0" presStyleCnt="1"/>
      <dgm:spPr/>
      <dgm:t>
        <a:bodyPr/>
        <a:lstStyle/>
        <a:p>
          <a:endParaRPr lang="ru-RU"/>
        </a:p>
      </dgm:t>
    </dgm:pt>
    <dgm:pt modelId="{E1EC3484-52B9-43C4-AAFF-D089E979104B}" type="pres">
      <dgm:prSet presAssocID="{7A66664B-0F2D-428C-A08E-85BC7B738907}" presName="entireBox" presStyleLbl="node1" presStyleIdx="0" presStyleCnt="1" custScaleY="128643" custLinFactNeighborY="-31376"/>
      <dgm:spPr/>
      <dgm:t>
        <a:bodyPr/>
        <a:lstStyle/>
        <a:p>
          <a:endParaRPr lang="ru-RU"/>
        </a:p>
      </dgm:t>
    </dgm:pt>
    <dgm:pt modelId="{1E9321AF-AFBC-4B3E-97AA-1F769A6FADB9}" type="pres">
      <dgm:prSet presAssocID="{7A66664B-0F2D-428C-A08E-85BC7B738907}" presName="descendantBox" presStyleCnt="0"/>
      <dgm:spPr/>
    </dgm:pt>
    <dgm:pt modelId="{22CDE644-55B7-4FA2-966E-B4883E6A70BE}" type="pres">
      <dgm:prSet presAssocID="{26068B70-63E2-425E-A688-73BABDE30D20}" presName="childTextBox" presStyleLbl="fgAccFollowNode1" presStyleIdx="0" presStyleCnt="3" custScaleY="162045" custLinFactNeighborX="445" custLinFactNeighborY="5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A25FB-14DC-4694-A00C-EBC9C8471770}" type="pres">
      <dgm:prSet presAssocID="{81E2DD87-2060-47A5-A1B0-C79E19F9D38F}" presName="childTextBox" presStyleLbl="fgAccFollowNode1" presStyleIdx="1" presStyleCnt="3" custScaleX="105339" custScaleY="162045" custLinFactNeighborX="445" custLinFactNeighborY="5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088B4-FF1D-4BFB-914E-BE64340FE6E0}" type="pres">
      <dgm:prSet presAssocID="{09DB770F-67A8-4C81-A56A-F4A407B5C796}" presName="childTextBox" presStyleLbl="fgAccFollowNode1" presStyleIdx="2" presStyleCnt="3" custScaleY="162045" custLinFactNeighborX="445" custLinFactNeighborY="5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7BABC6-28FF-4B11-9397-D1A8A7AC0F5E}" type="presOf" srcId="{7A66664B-0F2D-428C-A08E-85BC7B738907}" destId="{E1EC3484-52B9-43C4-AAFF-D089E979104B}" srcOrd="1" destOrd="0" presId="urn:microsoft.com/office/officeart/2005/8/layout/process4"/>
    <dgm:cxn modelId="{2AFAFBD3-EAA9-4ABB-BEFF-9CA1806576CE}" type="presOf" srcId="{26068B70-63E2-425E-A688-73BABDE30D20}" destId="{22CDE644-55B7-4FA2-966E-B4883E6A70BE}" srcOrd="0" destOrd="0" presId="urn:microsoft.com/office/officeart/2005/8/layout/process4"/>
    <dgm:cxn modelId="{2A30AE34-BE6C-447F-AA96-BFDC9AC64BCD}" srcId="{7A66664B-0F2D-428C-A08E-85BC7B738907}" destId="{26068B70-63E2-425E-A688-73BABDE30D20}" srcOrd="0" destOrd="0" parTransId="{1BA11C8E-33E3-4795-8C3D-C60108CF56CB}" sibTransId="{9F4E31DD-ED16-40A4-B8E2-C8F0B7C2C2D4}"/>
    <dgm:cxn modelId="{778DECEF-5253-4DE6-877C-D332083C41E2}" type="presOf" srcId="{7A66664B-0F2D-428C-A08E-85BC7B738907}" destId="{16A01A2A-00B0-414B-9053-1DBD0F03CD05}" srcOrd="0" destOrd="0" presId="urn:microsoft.com/office/officeart/2005/8/layout/process4"/>
    <dgm:cxn modelId="{A1AA8BB1-E8C5-4410-BF89-5D72880049F3}" srcId="{7A66664B-0F2D-428C-A08E-85BC7B738907}" destId="{09DB770F-67A8-4C81-A56A-F4A407B5C796}" srcOrd="2" destOrd="0" parTransId="{A82F0A4D-FADD-4B5C-B1B0-2F88AB7668F1}" sibTransId="{302D047F-A71E-4DA9-A242-B70BDAE2DB6C}"/>
    <dgm:cxn modelId="{E59E7E1F-80E8-424C-97E8-7F76C1D42ECC}" type="presOf" srcId="{09DB770F-67A8-4C81-A56A-F4A407B5C796}" destId="{E05088B4-FF1D-4BFB-914E-BE64340FE6E0}" srcOrd="0" destOrd="0" presId="urn:microsoft.com/office/officeart/2005/8/layout/process4"/>
    <dgm:cxn modelId="{1F00026F-C304-4AF5-B63F-28C7063DFABE}" srcId="{6AECAFE8-2BFB-4687-8065-6A999BB2F04D}" destId="{7A66664B-0F2D-428C-A08E-85BC7B738907}" srcOrd="0" destOrd="0" parTransId="{5E0B4A5F-E0EF-4A6A-B84C-399B4E910BA7}" sibTransId="{E7312CDE-664D-46C4-844D-F4D7B99153CC}"/>
    <dgm:cxn modelId="{6843B473-7D46-44C2-94B2-09054E4FE164}" srcId="{7A66664B-0F2D-428C-A08E-85BC7B738907}" destId="{81E2DD87-2060-47A5-A1B0-C79E19F9D38F}" srcOrd="1" destOrd="0" parTransId="{73D11776-2D75-4D8F-8864-36AD01B7194E}" sibTransId="{D1BABBC4-9EEF-413A-AE5B-94BBB40B472E}"/>
    <dgm:cxn modelId="{F4E8826D-104E-47D5-9704-5561F0836858}" type="presOf" srcId="{81E2DD87-2060-47A5-A1B0-C79E19F9D38F}" destId="{D53A25FB-14DC-4694-A00C-EBC9C8471770}" srcOrd="0" destOrd="0" presId="urn:microsoft.com/office/officeart/2005/8/layout/process4"/>
    <dgm:cxn modelId="{4EAAC4A8-C0DE-4F29-B041-E0051B154621}" type="presOf" srcId="{6AECAFE8-2BFB-4687-8065-6A999BB2F04D}" destId="{14212106-E032-4265-AABF-298F602AF98B}" srcOrd="0" destOrd="0" presId="urn:microsoft.com/office/officeart/2005/8/layout/process4"/>
    <dgm:cxn modelId="{9E872243-FA6A-4783-92F8-47AD177D9085}" type="presParOf" srcId="{14212106-E032-4265-AABF-298F602AF98B}" destId="{A554F733-DE5A-4E5E-841E-4F0D9D3C7743}" srcOrd="0" destOrd="0" presId="urn:microsoft.com/office/officeart/2005/8/layout/process4"/>
    <dgm:cxn modelId="{9E58B07D-E66A-48B5-B3E0-19086D83C653}" type="presParOf" srcId="{A554F733-DE5A-4E5E-841E-4F0D9D3C7743}" destId="{16A01A2A-00B0-414B-9053-1DBD0F03CD05}" srcOrd="0" destOrd="0" presId="urn:microsoft.com/office/officeart/2005/8/layout/process4"/>
    <dgm:cxn modelId="{81FAAE04-8825-4C0B-94BA-9EBCBA298727}" type="presParOf" srcId="{A554F733-DE5A-4E5E-841E-4F0D9D3C7743}" destId="{E1EC3484-52B9-43C4-AAFF-D089E979104B}" srcOrd="1" destOrd="0" presId="urn:microsoft.com/office/officeart/2005/8/layout/process4"/>
    <dgm:cxn modelId="{1AE0575A-A172-4C5E-9381-C0623E1EE4FF}" type="presParOf" srcId="{A554F733-DE5A-4E5E-841E-4F0D9D3C7743}" destId="{1E9321AF-AFBC-4B3E-97AA-1F769A6FADB9}" srcOrd="2" destOrd="0" presId="urn:microsoft.com/office/officeart/2005/8/layout/process4"/>
    <dgm:cxn modelId="{0714CEF1-320F-4B8D-ABB2-9614E18945F8}" type="presParOf" srcId="{1E9321AF-AFBC-4B3E-97AA-1F769A6FADB9}" destId="{22CDE644-55B7-4FA2-966E-B4883E6A70BE}" srcOrd="0" destOrd="0" presId="urn:microsoft.com/office/officeart/2005/8/layout/process4"/>
    <dgm:cxn modelId="{D60B5660-B2CA-485B-A7E9-F4BE9F1A2C31}" type="presParOf" srcId="{1E9321AF-AFBC-4B3E-97AA-1F769A6FADB9}" destId="{D53A25FB-14DC-4694-A00C-EBC9C8471770}" srcOrd="1" destOrd="0" presId="urn:microsoft.com/office/officeart/2005/8/layout/process4"/>
    <dgm:cxn modelId="{F4E4ACEC-9823-4D5A-96BB-A8C9118D0A71}" type="presParOf" srcId="{1E9321AF-AFBC-4B3E-97AA-1F769A6FADB9}" destId="{E05088B4-FF1D-4BFB-914E-BE64340FE6E0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ECAFE8-2BFB-4687-8065-6A999BB2F04D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66664B-0F2D-428C-A08E-85BC7B738907}">
      <dgm:prSet phldrT="[Текст]" custT="1"/>
      <dgm:spPr/>
      <dgm:t>
        <a:bodyPr/>
        <a:lstStyle/>
        <a:p>
          <a:endParaRPr lang="ru-RU" sz="3200" i="0" dirty="0">
            <a:latin typeface="Times New Roman" pitchFamily="18" charset="0"/>
            <a:cs typeface="Times New Roman" pitchFamily="18" charset="0"/>
          </a:endParaRPr>
        </a:p>
      </dgm:t>
    </dgm:pt>
    <dgm:pt modelId="{5E0B4A5F-E0EF-4A6A-B84C-399B4E910BA7}" type="parTrans" cxnId="{1F00026F-C304-4AF5-B63F-28C7063DFAB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7312CDE-664D-46C4-844D-F4D7B99153CC}" type="sibTrans" cxnId="{1F00026F-C304-4AF5-B63F-28C7063DFAB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6068B70-63E2-425E-A688-73BABDE30D20}">
      <dgm:prSet phldrT="[Текст]" custT="1"/>
      <dgm:spPr/>
      <dgm:t>
        <a:bodyPr/>
        <a:lstStyle/>
        <a:p>
          <a:r>
            <a:rPr lang="ru-RU" sz="3200" b="0" i="0" u="none" dirty="0" smtClean="0">
              <a:latin typeface="Times New Roman" pitchFamily="18" charset="0"/>
              <a:cs typeface="Times New Roman" pitchFamily="18" charset="0"/>
            </a:rPr>
            <a:t>до</a:t>
          </a:r>
          <a:r>
            <a:rPr lang="en-US" sz="3200" b="0" i="0" u="none" dirty="0" smtClean="0">
              <a:latin typeface="Times New Roman" pitchFamily="18" charset="0"/>
              <a:cs typeface="Times New Roman" pitchFamily="18" charset="0"/>
            </a:rPr>
            <a:t> 2</a:t>
          </a:r>
          <a:r>
            <a:rPr lang="ru-RU" sz="3200" b="0" i="0" u="none" dirty="0" smtClean="0">
              <a:latin typeface="Times New Roman" pitchFamily="18" charset="0"/>
              <a:cs typeface="Times New Roman" pitchFamily="18" charset="0"/>
            </a:rPr>
            <a:t>3 ноября 201</a:t>
          </a:r>
          <a:r>
            <a:rPr lang="en-US" sz="3200" b="0" i="0" u="none" dirty="0" smtClean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3200" b="0" i="0" u="none" dirty="0" smtClean="0">
              <a:latin typeface="Times New Roman" pitchFamily="18" charset="0"/>
              <a:cs typeface="Times New Roman" pitchFamily="18" charset="0"/>
            </a:rPr>
            <a:t> года</a:t>
          </a:r>
          <a:endParaRPr lang="ru-RU" sz="3200" b="0" i="0" u="none" dirty="0">
            <a:latin typeface="Times New Roman" pitchFamily="18" charset="0"/>
            <a:cs typeface="Times New Roman" pitchFamily="18" charset="0"/>
          </a:endParaRPr>
        </a:p>
      </dgm:t>
    </dgm:pt>
    <dgm:pt modelId="{1BA11C8E-33E3-4795-8C3D-C60108CF56CB}" type="parTrans" cxnId="{2A30AE34-BE6C-447F-AA96-BFDC9AC64B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F4E31DD-ED16-40A4-B8E2-C8F0B7C2C2D4}" type="sibTrans" cxnId="{2A30AE34-BE6C-447F-AA96-BFDC9AC64B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9DB770F-67A8-4C81-A56A-F4A407B5C796}">
      <dgm:prSet phldrT="[Текст]" custT="1"/>
      <dgm:spPr/>
      <dgm:t>
        <a:bodyPr/>
        <a:lstStyle/>
        <a:p>
          <a:r>
            <a:rPr lang="ru-RU" sz="3200" b="0" i="0" u="none" dirty="0" smtClean="0">
              <a:latin typeface="Times New Roman" pitchFamily="18" charset="0"/>
              <a:cs typeface="Times New Roman" pitchFamily="18" charset="0"/>
            </a:rPr>
            <a:t>до </a:t>
          </a:r>
          <a:br>
            <a:rPr lang="ru-RU" sz="3200" b="0" i="0" u="none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b="0" i="0" u="none" dirty="0" smtClean="0">
              <a:latin typeface="Times New Roman" pitchFamily="18" charset="0"/>
              <a:cs typeface="Times New Roman" pitchFamily="18" charset="0"/>
            </a:rPr>
            <a:t>19 апреля 2017 года</a:t>
          </a:r>
          <a:endParaRPr lang="ru-RU" sz="3200" b="0" i="0" u="none" dirty="0">
            <a:latin typeface="Times New Roman" pitchFamily="18" charset="0"/>
            <a:cs typeface="Times New Roman" pitchFamily="18" charset="0"/>
          </a:endParaRPr>
        </a:p>
      </dgm:t>
    </dgm:pt>
    <dgm:pt modelId="{A82F0A4D-FADD-4B5C-B1B0-2F88AB7668F1}" type="parTrans" cxnId="{A1AA8BB1-E8C5-4410-BF89-5D72880049F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02D047F-A71E-4DA9-A242-B70BDAE2DB6C}" type="sibTrans" cxnId="{A1AA8BB1-E8C5-4410-BF89-5D72880049F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1E2DD87-2060-47A5-A1B0-C79E19F9D38F}">
      <dgm:prSet custT="1"/>
      <dgm:spPr/>
      <dgm:t>
        <a:bodyPr/>
        <a:lstStyle/>
        <a:p>
          <a:r>
            <a:rPr lang="ru-RU" sz="3200" b="0" i="0" u="none" dirty="0" smtClean="0">
              <a:latin typeface="Times New Roman" pitchFamily="18" charset="0"/>
              <a:cs typeface="Times New Roman" pitchFamily="18" charset="0"/>
            </a:rPr>
            <a:t>до 18 января 2017 года</a:t>
          </a:r>
          <a:endParaRPr lang="ru-RU" sz="3200" b="0" i="0" u="none" dirty="0">
            <a:latin typeface="Times New Roman" pitchFamily="18" charset="0"/>
            <a:cs typeface="Times New Roman" pitchFamily="18" charset="0"/>
          </a:endParaRPr>
        </a:p>
      </dgm:t>
    </dgm:pt>
    <dgm:pt modelId="{73D11776-2D75-4D8F-8864-36AD01B7194E}" type="parTrans" cxnId="{6843B473-7D46-44C2-94B2-09054E4FE16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1BABBC4-9EEF-413A-AE5B-94BBB40B472E}" type="sibTrans" cxnId="{6843B473-7D46-44C2-94B2-09054E4FE16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4212106-E032-4265-AABF-298F602AF98B}" type="pres">
      <dgm:prSet presAssocID="{6AECAFE8-2BFB-4687-8065-6A999BB2F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4F733-DE5A-4E5E-841E-4F0D9D3C7743}" type="pres">
      <dgm:prSet presAssocID="{7A66664B-0F2D-428C-A08E-85BC7B738907}" presName="boxAndChildren" presStyleCnt="0"/>
      <dgm:spPr/>
    </dgm:pt>
    <dgm:pt modelId="{16A01A2A-00B0-414B-9053-1DBD0F03CD05}" type="pres">
      <dgm:prSet presAssocID="{7A66664B-0F2D-428C-A08E-85BC7B738907}" presName="parentTextBox" presStyleLbl="node1" presStyleIdx="0" presStyleCnt="1"/>
      <dgm:spPr/>
      <dgm:t>
        <a:bodyPr/>
        <a:lstStyle/>
        <a:p>
          <a:endParaRPr lang="ru-RU"/>
        </a:p>
      </dgm:t>
    </dgm:pt>
    <dgm:pt modelId="{E1EC3484-52B9-43C4-AAFF-D089E979104B}" type="pres">
      <dgm:prSet presAssocID="{7A66664B-0F2D-428C-A08E-85BC7B738907}" presName="entireBox" presStyleLbl="node1" presStyleIdx="0" presStyleCnt="1" custScaleY="128643" custLinFactNeighborY="-31376"/>
      <dgm:spPr/>
      <dgm:t>
        <a:bodyPr/>
        <a:lstStyle/>
        <a:p>
          <a:endParaRPr lang="ru-RU"/>
        </a:p>
      </dgm:t>
    </dgm:pt>
    <dgm:pt modelId="{1E9321AF-AFBC-4B3E-97AA-1F769A6FADB9}" type="pres">
      <dgm:prSet presAssocID="{7A66664B-0F2D-428C-A08E-85BC7B738907}" presName="descendantBox" presStyleCnt="0"/>
      <dgm:spPr/>
    </dgm:pt>
    <dgm:pt modelId="{22CDE644-55B7-4FA2-966E-B4883E6A70BE}" type="pres">
      <dgm:prSet presAssocID="{26068B70-63E2-425E-A688-73BABDE30D20}" presName="childTextBox" presStyleLbl="fgAccFollowNode1" presStyleIdx="0" presStyleCnt="3" custScaleY="162045" custLinFactNeighborX="445" custLinFactNeighborY="5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A25FB-14DC-4694-A00C-EBC9C8471770}" type="pres">
      <dgm:prSet presAssocID="{81E2DD87-2060-47A5-A1B0-C79E19F9D38F}" presName="childTextBox" presStyleLbl="fgAccFollowNode1" presStyleIdx="1" presStyleCnt="3" custScaleX="105339" custScaleY="162045" custLinFactNeighborX="445" custLinFactNeighborY="5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088B4-FF1D-4BFB-914E-BE64340FE6E0}" type="pres">
      <dgm:prSet presAssocID="{09DB770F-67A8-4C81-A56A-F4A407B5C796}" presName="childTextBox" presStyleLbl="fgAccFollowNode1" presStyleIdx="2" presStyleCnt="3" custScaleY="162045" custLinFactNeighborX="445" custLinFactNeighborY="5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30AE34-BE6C-447F-AA96-BFDC9AC64BCD}" srcId="{7A66664B-0F2D-428C-A08E-85BC7B738907}" destId="{26068B70-63E2-425E-A688-73BABDE30D20}" srcOrd="0" destOrd="0" parTransId="{1BA11C8E-33E3-4795-8C3D-C60108CF56CB}" sibTransId="{9F4E31DD-ED16-40A4-B8E2-C8F0B7C2C2D4}"/>
    <dgm:cxn modelId="{4D6CAE40-1BA0-48BC-8959-4EB102B36725}" type="presOf" srcId="{7A66664B-0F2D-428C-A08E-85BC7B738907}" destId="{16A01A2A-00B0-414B-9053-1DBD0F03CD05}" srcOrd="0" destOrd="0" presId="urn:microsoft.com/office/officeart/2005/8/layout/process4"/>
    <dgm:cxn modelId="{A1AA8BB1-E8C5-4410-BF89-5D72880049F3}" srcId="{7A66664B-0F2D-428C-A08E-85BC7B738907}" destId="{09DB770F-67A8-4C81-A56A-F4A407B5C796}" srcOrd="2" destOrd="0" parTransId="{A82F0A4D-FADD-4B5C-B1B0-2F88AB7668F1}" sibTransId="{302D047F-A71E-4DA9-A242-B70BDAE2DB6C}"/>
    <dgm:cxn modelId="{B47FAEDF-6FDB-4382-BE47-11B8FA78D0B8}" type="presOf" srcId="{26068B70-63E2-425E-A688-73BABDE30D20}" destId="{22CDE644-55B7-4FA2-966E-B4883E6A70BE}" srcOrd="0" destOrd="0" presId="urn:microsoft.com/office/officeart/2005/8/layout/process4"/>
    <dgm:cxn modelId="{1F00026F-C304-4AF5-B63F-28C7063DFABE}" srcId="{6AECAFE8-2BFB-4687-8065-6A999BB2F04D}" destId="{7A66664B-0F2D-428C-A08E-85BC7B738907}" srcOrd="0" destOrd="0" parTransId="{5E0B4A5F-E0EF-4A6A-B84C-399B4E910BA7}" sibTransId="{E7312CDE-664D-46C4-844D-F4D7B99153CC}"/>
    <dgm:cxn modelId="{F82A5798-9359-45FC-A0FF-C3C51E58EF4A}" type="presOf" srcId="{7A66664B-0F2D-428C-A08E-85BC7B738907}" destId="{E1EC3484-52B9-43C4-AAFF-D089E979104B}" srcOrd="1" destOrd="0" presId="urn:microsoft.com/office/officeart/2005/8/layout/process4"/>
    <dgm:cxn modelId="{A1EB0BEB-F333-4626-BB2B-34A2F59B181C}" type="presOf" srcId="{6AECAFE8-2BFB-4687-8065-6A999BB2F04D}" destId="{14212106-E032-4265-AABF-298F602AF98B}" srcOrd="0" destOrd="0" presId="urn:microsoft.com/office/officeart/2005/8/layout/process4"/>
    <dgm:cxn modelId="{171F73DB-4C6B-43EA-B35D-5260B36D7EAF}" type="presOf" srcId="{81E2DD87-2060-47A5-A1B0-C79E19F9D38F}" destId="{D53A25FB-14DC-4694-A00C-EBC9C8471770}" srcOrd="0" destOrd="0" presId="urn:microsoft.com/office/officeart/2005/8/layout/process4"/>
    <dgm:cxn modelId="{6843B473-7D46-44C2-94B2-09054E4FE164}" srcId="{7A66664B-0F2D-428C-A08E-85BC7B738907}" destId="{81E2DD87-2060-47A5-A1B0-C79E19F9D38F}" srcOrd="1" destOrd="0" parTransId="{73D11776-2D75-4D8F-8864-36AD01B7194E}" sibTransId="{D1BABBC4-9EEF-413A-AE5B-94BBB40B472E}"/>
    <dgm:cxn modelId="{F2786190-A1B3-4931-B42A-CD9F2AEB1F57}" type="presOf" srcId="{09DB770F-67A8-4C81-A56A-F4A407B5C796}" destId="{E05088B4-FF1D-4BFB-914E-BE64340FE6E0}" srcOrd="0" destOrd="0" presId="urn:microsoft.com/office/officeart/2005/8/layout/process4"/>
    <dgm:cxn modelId="{2E6E3A0E-C632-48D2-89B3-FFADB13A93B6}" type="presParOf" srcId="{14212106-E032-4265-AABF-298F602AF98B}" destId="{A554F733-DE5A-4E5E-841E-4F0D9D3C7743}" srcOrd="0" destOrd="0" presId="urn:microsoft.com/office/officeart/2005/8/layout/process4"/>
    <dgm:cxn modelId="{A9D1F557-4BBA-41AB-8B20-F882FC97AE54}" type="presParOf" srcId="{A554F733-DE5A-4E5E-841E-4F0D9D3C7743}" destId="{16A01A2A-00B0-414B-9053-1DBD0F03CD05}" srcOrd="0" destOrd="0" presId="urn:microsoft.com/office/officeart/2005/8/layout/process4"/>
    <dgm:cxn modelId="{338C6BC4-0088-445D-9DF4-391AD6D60381}" type="presParOf" srcId="{A554F733-DE5A-4E5E-841E-4F0D9D3C7743}" destId="{E1EC3484-52B9-43C4-AAFF-D089E979104B}" srcOrd="1" destOrd="0" presId="urn:microsoft.com/office/officeart/2005/8/layout/process4"/>
    <dgm:cxn modelId="{BF2B9ED5-9DC6-40B9-BBD6-A7C845E0FF97}" type="presParOf" srcId="{A554F733-DE5A-4E5E-841E-4F0D9D3C7743}" destId="{1E9321AF-AFBC-4B3E-97AA-1F769A6FADB9}" srcOrd="2" destOrd="0" presId="urn:microsoft.com/office/officeart/2005/8/layout/process4"/>
    <dgm:cxn modelId="{9FDFC4B6-950D-4D70-B286-917FEE2BA511}" type="presParOf" srcId="{1E9321AF-AFBC-4B3E-97AA-1F769A6FADB9}" destId="{22CDE644-55B7-4FA2-966E-B4883E6A70BE}" srcOrd="0" destOrd="0" presId="urn:microsoft.com/office/officeart/2005/8/layout/process4"/>
    <dgm:cxn modelId="{070631EE-2998-4788-AAD0-FA983719BBEA}" type="presParOf" srcId="{1E9321AF-AFBC-4B3E-97AA-1F769A6FADB9}" destId="{D53A25FB-14DC-4694-A00C-EBC9C8471770}" srcOrd="1" destOrd="0" presId="urn:microsoft.com/office/officeart/2005/8/layout/process4"/>
    <dgm:cxn modelId="{1B24FF48-19DA-447F-B70E-C41AE17861D1}" type="presParOf" srcId="{1E9321AF-AFBC-4B3E-97AA-1F769A6FADB9}" destId="{E05088B4-FF1D-4BFB-914E-BE64340FE6E0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EC3484-52B9-43C4-AAFF-D089E979104B}">
      <dsp:nvSpPr>
        <dsp:cNvPr id="0" name=""/>
        <dsp:cNvSpPr/>
      </dsp:nvSpPr>
      <dsp:spPr>
        <a:xfrm>
          <a:off x="0" y="142889"/>
          <a:ext cx="8643998" cy="40229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2889"/>
        <a:ext cx="8643998" cy="2172397"/>
      </dsp:txXfrm>
    </dsp:sp>
    <dsp:sp modelId="{22CDE644-55B7-4FA2-966E-B4883E6A70BE}">
      <dsp:nvSpPr>
        <dsp:cNvPr id="0" name=""/>
        <dsp:cNvSpPr/>
      </dsp:nvSpPr>
      <dsp:spPr>
        <a:xfrm>
          <a:off x="1991" y="1159123"/>
          <a:ext cx="3929712" cy="326946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0" rIns="156464" bIns="180000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выпускников текущего года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91" y="1159123"/>
        <a:ext cx="3929712" cy="3269463"/>
      </dsp:txXfrm>
    </dsp:sp>
    <dsp:sp modelId="{E05088B4-FF1D-4BFB-914E-BE64340FE6E0}">
      <dsp:nvSpPr>
        <dsp:cNvPr id="0" name=""/>
        <dsp:cNvSpPr/>
      </dsp:nvSpPr>
      <dsp:spPr>
        <a:xfrm>
          <a:off x="3931703" y="1159123"/>
          <a:ext cx="4710303" cy="326946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обучающихся, </a:t>
          </a:r>
          <a:br>
            <a:rPr lang="ru-RU" sz="22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получающих среднее общее образование в рамках освоения образовательных программ среднего профобразования и участвующих </a:t>
          </a:r>
          <a:br>
            <a:rPr lang="ru-RU" sz="22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в ГИА в качестве экстернов</a:t>
          </a:r>
          <a:br>
            <a:rPr lang="ru-RU" sz="2200" kern="1200" dirty="0" smtClean="0">
              <a:latin typeface="Times New Roman" pitchFamily="18" charset="0"/>
              <a:cs typeface="Times New Roman" pitchFamily="18" charset="0"/>
            </a:rPr>
          </a:br>
          <a:endParaRPr lang="ru-RU" sz="2200" i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31703" y="1159123"/>
        <a:ext cx="4710303" cy="326946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A01A2A-00B0-414B-9053-1DBD0F03CD05}">
      <dsp:nvSpPr>
        <dsp:cNvPr id="0" name=""/>
        <dsp:cNvSpPr/>
      </dsp:nvSpPr>
      <dsp:spPr>
        <a:xfrm>
          <a:off x="0" y="0"/>
          <a:ext cx="8786813" cy="7855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786813" cy="78554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A01A2A-00B0-414B-9053-1DBD0F03CD05}">
      <dsp:nvSpPr>
        <dsp:cNvPr id="0" name=""/>
        <dsp:cNvSpPr/>
      </dsp:nvSpPr>
      <dsp:spPr>
        <a:xfrm>
          <a:off x="0" y="0"/>
          <a:ext cx="8786813" cy="7143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786813" cy="71437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EC3484-52B9-43C4-AAFF-D089E979104B}">
      <dsp:nvSpPr>
        <dsp:cNvPr id="0" name=""/>
        <dsp:cNvSpPr/>
      </dsp:nvSpPr>
      <dsp:spPr>
        <a:xfrm>
          <a:off x="0" y="1539"/>
          <a:ext cx="8572592" cy="14272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состав лиц, привлекаемых к проведению итогового сочинения (изложения),  входят</a:t>
          </a:r>
          <a:endParaRPr lang="ru-RU" sz="24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539"/>
        <a:ext cx="8572592" cy="770698"/>
      </dsp:txXfrm>
    </dsp:sp>
    <dsp:sp modelId="{22CDE644-55B7-4FA2-966E-B4883E6A70BE}">
      <dsp:nvSpPr>
        <dsp:cNvPr id="0" name=""/>
        <dsp:cNvSpPr/>
      </dsp:nvSpPr>
      <dsp:spPr>
        <a:xfrm>
          <a:off x="0" y="743791"/>
          <a:ext cx="8572592" cy="68496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0" rIns="156464" bIns="0" numCol="1" spcCol="1270" anchor="ctr" anchorCtr="0">
          <a:noAutofit/>
        </a:bodyPr>
        <a:lstStyle/>
        <a:p>
          <a:pPr marL="273050" lvl="0" indent="-27305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1.	руководитель образовательной организации или уполномоченное им лицо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743791"/>
        <a:ext cx="8572592" cy="68496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EC3484-52B9-43C4-AAFF-D089E979104B}">
      <dsp:nvSpPr>
        <dsp:cNvPr id="0" name=""/>
        <dsp:cNvSpPr/>
      </dsp:nvSpPr>
      <dsp:spPr>
        <a:xfrm>
          <a:off x="0" y="3094"/>
          <a:ext cx="8858280" cy="20490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094"/>
        <a:ext cx="8858280" cy="1106490"/>
      </dsp:txXfrm>
    </dsp:sp>
    <dsp:sp modelId="{FA6EB0B9-BDE0-428E-B894-6D4D5CCDFC0C}">
      <dsp:nvSpPr>
        <dsp:cNvPr id="0" name=""/>
        <dsp:cNvSpPr/>
      </dsp:nvSpPr>
      <dsp:spPr>
        <a:xfrm>
          <a:off x="4325" y="1524444"/>
          <a:ext cx="2949876" cy="345972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0" rIns="142240" bIns="9000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на специализированном портале ФГБУ «Федеральный центр тестирования»</a:t>
          </a:r>
          <a:endParaRPr lang="ru-RU" sz="2000" u="sng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4325" y="1524444"/>
        <a:ext cx="2949876" cy="3459722"/>
      </dsp:txXfrm>
    </dsp:sp>
    <dsp:sp modelId="{57EED39E-5D0B-45D5-ADDD-5757FFC30207}">
      <dsp:nvSpPr>
        <dsp:cNvPr id="0" name=""/>
        <dsp:cNvSpPr/>
      </dsp:nvSpPr>
      <dsp:spPr>
        <a:xfrm>
          <a:off x="2954201" y="1524444"/>
          <a:ext cx="2949876" cy="345972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0" rIns="142240" bIns="5040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на сайте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ГАУ СО «РЦОКО»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54201" y="1524444"/>
        <a:ext cx="2949876" cy="3459722"/>
      </dsp:txXfrm>
    </dsp:sp>
    <dsp:sp modelId="{E0563B40-7191-4931-964B-9530B4A4A380}">
      <dsp:nvSpPr>
        <dsp:cNvPr id="0" name=""/>
        <dsp:cNvSpPr/>
      </dsp:nvSpPr>
      <dsp:spPr>
        <a:xfrm>
          <a:off x="5908403" y="1499034"/>
          <a:ext cx="2949876" cy="343078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посредством защищенного канала связи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08403" y="1499034"/>
        <a:ext cx="2949876" cy="3430787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A01A2A-00B0-414B-9053-1DBD0F03CD05}">
      <dsp:nvSpPr>
        <dsp:cNvPr id="0" name=""/>
        <dsp:cNvSpPr/>
      </dsp:nvSpPr>
      <dsp:spPr>
        <a:xfrm>
          <a:off x="0" y="0"/>
          <a:ext cx="8715436" cy="35719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715436" cy="357190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EC3484-52B9-43C4-AAFF-D089E979104B}">
      <dsp:nvSpPr>
        <dsp:cNvPr id="0" name=""/>
        <dsp:cNvSpPr/>
      </dsp:nvSpPr>
      <dsp:spPr>
        <a:xfrm>
          <a:off x="0" y="0"/>
          <a:ext cx="6072230" cy="20995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6072230" cy="1133783"/>
      </dsp:txXfrm>
    </dsp:sp>
    <dsp:sp modelId="{64411DDF-B193-496B-A5EB-379F95B9E5BD}">
      <dsp:nvSpPr>
        <dsp:cNvPr id="0" name=""/>
        <dsp:cNvSpPr/>
      </dsp:nvSpPr>
      <dsp:spPr>
        <a:xfrm>
          <a:off x="0" y="1637662"/>
          <a:ext cx="6070747" cy="214855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0" rIns="142240" bIns="7560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он допускается к написанию итогового сочинения (изложения), при этом время окончания написания итогового сочинения (изложения) не продлевается, повторный общий инструктаж для опоздавшего участника не проводится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637662"/>
        <a:ext cx="6070747" cy="2148551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EC3484-52B9-43C4-AAFF-D089E979104B}">
      <dsp:nvSpPr>
        <dsp:cNvPr id="0" name=""/>
        <dsp:cNvSpPr/>
      </dsp:nvSpPr>
      <dsp:spPr>
        <a:xfrm>
          <a:off x="0" y="0"/>
          <a:ext cx="8786874" cy="1771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786874" cy="956654"/>
      </dsp:txXfrm>
    </dsp:sp>
    <dsp:sp modelId="{DB774771-BF44-4A29-8692-A73F47C62D40}">
      <dsp:nvSpPr>
        <dsp:cNvPr id="0" name=""/>
        <dsp:cNvSpPr/>
      </dsp:nvSpPr>
      <dsp:spPr>
        <a:xfrm>
          <a:off x="0" y="1054553"/>
          <a:ext cx="937284" cy="316028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2280" tIns="82550" rIns="46228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1054553"/>
        <a:ext cx="937284" cy="3160288"/>
      </dsp:txXfrm>
    </dsp:sp>
    <dsp:sp modelId="{792747A0-033C-4880-955A-2069F660B485}">
      <dsp:nvSpPr>
        <dsp:cNvPr id="0" name=""/>
        <dsp:cNvSpPr/>
      </dsp:nvSpPr>
      <dsp:spPr>
        <a:xfrm>
          <a:off x="901485" y="1054553"/>
          <a:ext cx="1402700" cy="316028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2280" tIns="82550" rIns="46228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901485" y="1054553"/>
        <a:ext cx="1402700" cy="3160288"/>
      </dsp:txXfrm>
    </dsp:sp>
    <dsp:sp modelId="{560A196E-43CC-42E3-8032-5A40FF2FDFE3}">
      <dsp:nvSpPr>
        <dsp:cNvPr id="0" name=""/>
        <dsp:cNvSpPr/>
      </dsp:nvSpPr>
      <dsp:spPr>
        <a:xfrm>
          <a:off x="2282754" y="1054553"/>
          <a:ext cx="1267904" cy="316028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2280" tIns="82550" rIns="46228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282754" y="1054553"/>
        <a:ext cx="1267904" cy="3160288"/>
      </dsp:txXfrm>
    </dsp:sp>
    <dsp:sp modelId="{4A944C15-6061-4089-8F1C-FAAA3CDA4BD6}">
      <dsp:nvSpPr>
        <dsp:cNvPr id="0" name=""/>
        <dsp:cNvSpPr/>
      </dsp:nvSpPr>
      <dsp:spPr>
        <a:xfrm>
          <a:off x="3571898" y="1028922"/>
          <a:ext cx="1563143" cy="31859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2280" tIns="82550" rIns="46228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571898" y="1028922"/>
        <a:ext cx="1563143" cy="3185919"/>
      </dsp:txXfrm>
    </dsp:sp>
    <dsp:sp modelId="{AB2A6324-D5FD-406E-93D5-293440196FB2}">
      <dsp:nvSpPr>
        <dsp:cNvPr id="0" name=""/>
        <dsp:cNvSpPr/>
      </dsp:nvSpPr>
      <dsp:spPr>
        <a:xfrm>
          <a:off x="5143540" y="1054553"/>
          <a:ext cx="1319829" cy="316028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2280" tIns="82550" rIns="46228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5143540" y="1054553"/>
        <a:ext cx="1319829" cy="3160288"/>
      </dsp:txXfrm>
    </dsp:sp>
    <dsp:sp modelId="{A4D6CC40-AA93-4666-B820-90DFF79697A0}">
      <dsp:nvSpPr>
        <dsp:cNvPr id="0" name=""/>
        <dsp:cNvSpPr/>
      </dsp:nvSpPr>
      <dsp:spPr>
        <a:xfrm>
          <a:off x="6500852" y="1054553"/>
          <a:ext cx="1173102" cy="316028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2280" tIns="82550" rIns="46228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6500852" y="1054553"/>
        <a:ext cx="1173102" cy="3160288"/>
      </dsp:txXfrm>
    </dsp:sp>
    <dsp:sp modelId="{161CFA42-61C1-42A8-8A46-B4562424266E}">
      <dsp:nvSpPr>
        <dsp:cNvPr id="0" name=""/>
        <dsp:cNvSpPr/>
      </dsp:nvSpPr>
      <dsp:spPr>
        <a:xfrm>
          <a:off x="7673618" y="1053971"/>
          <a:ext cx="1113255" cy="316087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2280" tIns="82550" rIns="46228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7673618" y="1053971"/>
        <a:ext cx="1113255" cy="316087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EC3484-52B9-43C4-AAFF-D089E979104B}">
      <dsp:nvSpPr>
        <dsp:cNvPr id="0" name=""/>
        <dsp:cNvSpPr/>
      </dsp:nvSpPr>
      <dsp:spPr>
        <a:xfrm>
          <a:off x="0" y="0"/>
          <a:ext cx="8786874" cy="20117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786874" cy="1086370"/>
      </dsp:txXfrm>
    </dsp:sp>
    <dsp:sp modelId="{DB774771-BF44-4A29-8692-A73F47C62D40}">
      <dsp:nvSpPr>
        <dsp:cNvPr id="0" name=""/>
        <dsp:cNvSpPr/>
      </dsp:nvSpPr>
      <dsp:spPr>
        <a:xfrm>
          <a:off x="37555" y="854697"/>
          <a:ext cx="955565" cy="332384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2280" tIns="82550" rIns="46228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7555" y="854697"/>
        <a:ext cx="955565" cy="3323847"/>
      </dsp:txXfrm>
    </dsp:sp>
    <dsp:sp modelId="{792747A0-033C-4880-955A-2069F660B485}">
      <dsp:nvSpPr>
        <dsp:cNvPr id="0" name=""/>
        <dsp:cNvSpPr/>
      </dsp:nvSpPr>
      <dsp:spPr>
        <a:xfrm>
          <a:off x="993121" y="854697"/>
          <a:ext cx="1095141" cy="332384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2280" tIns="82550" rIns="46228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993121" y="854697"/>
        <a:ext cx="1095141" cy="3323847"/>
      </dsp:txXfrm>
    </dsp:sp>
    <dsp:sp modelId="{560A196E-43CC-42E3-8032-5A40FF2FDFE3}">
      <dsp:nvSpPr>
        <dsp:cNvPr id="0" name=""/>
        <dsp:cNvSpPr/>
      </dsp:nvSpPr>
      <dsp:spPr>
        <a:xfrm>
          <a:off x="2088262" y="854697"/>
          <a:ext cx="1095141" cy="332384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2280" tIns="82550" rIns="46228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088262" y="854697"/>
        <a:ext cx="1095141" cy="3323847"/>
      </dsp:txXfrm>
    </dsp:sp>
    <dsp:sp modelId="{4A944C15-6061-4089-8F1C-FAAA3CDA4BD6}">
      <dsp:nvSpPr>
        <dsp:cNvPr id="0" name=""/>
        <dsp:cNvSpPr/>
      </dsp:nvSpPr>
      <dsp:spPr>
        <a:xfrm>
          <a:off x="3183404" y="854697"/>
          <a:ext cx="1256576" cy="332384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2280" tIns="82550" rIns="46228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183404" y="854697"/>
        <a:ext cx="1256576" cy="3323847"/>
      </dsp:txXfrm>
    </dsp:sp>
    <dsp:sp modelId="{AB2A6324-D5FD-406E-93D5-293440196FB2}">
      <dsp:nvSpPr>
        <dsp:cNvPr id="0" name=""/>
        <dsp:cNvSpPr/>
      </dsp:nvSpPr>
      <dsp:spPr>
        <a:xfrm>
          <a:off x="4439980" y="854697"/>
          <a:ext cx="1095141" cy="332384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2280" tIns="82550" rIns="46228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439980" y="854697"/>
        <a:ext cx="1095141" cy="3323847"/>
      </dsp:txXfrm>
    </dsp:sp>
    <dsp:sp modelId="{959F6C38-B020-4692-8A4B-635C9979FF80}">
      <dsp:nvSpPr>
        <dsp:cNvPr id="0" name=""/>
        <dsp:cNvSpPr/>
      </dsp:nvSpPr>
      <dsp:spPr>
        <a:xfrm>
          <a:off x="5535121" y="854697"/>
          <a:ext cx="1095141" cy="332384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2280" tIns="82550" rIns="46228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5535121" y="854697"/>
        <a:ext cx="1095141" cy="3323847"/>
      </dsp:txXfrm>
    </dsp:sp>
    <dsp:sp modelId="{A4D6CC40-AA93-4666-B820-90DFF79697A0}">
      <dsp:nvSpPr>
        <dsp:cNvPr id="0" name=""/>
        <dsp:cNvSpPr/>
      </dsp:nvSpPr>
      <dsp:spPr>
        <a:xfrm>
          <a:off x="6630263" y="854697"/>
          <a:ext cx="1095141" cy="332384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2280" tIns="82550" rIns="46228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6630263" y="854697"/>
        <a:ext cx="1095141" cy="3323847"/>
      </dsp:txXfrm>
    </dsp:sp>
    <dsp:sp modelId="{161CFA42-61C1-42A8-8A46-B4562424266E}">
      <dsp:nvSpPr>
        <dsp:cNvPr id="0" name=""/>
        <dsp:cNvSpPr/>
      </dsp:nvSpPr>
      <dsp:spPr>
        <a:xfrm>
          <a:off x="7691732" y="854697"/>
          <a:ext cx="1095141" cy="332384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2280" tIns="82550" rIns="46228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7691732" y="854697"/>
        <a:ext cx="1095141" cy="3323847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EC3484-52B9-43C4-AAFF-D089E979104B}">
      <dsp:nvSpPr>
        <dsp:cNvPr id="0" name=""/>
        <dsp:cNvSpPr/>
      </dsp:nvSpPr>
      <dsp:spPr>
        <a:xfrm>
          <a:off x="0" y="140296"/>
          <a:ext cx="8715375" cy="22186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0296"/>
        <a:ext cx="8715375" cy="1198072"/>
      </dsp:txXfrm>
    </dsp:sp>
    <dsp:sp modelId="{6589F547-4B58-4AED-BB4F-CBE52DD61051}">
      <dsp:nvSpPr>
        <dsp:cNvPr id="0" name=""/>
        <dsp:cNvSpPr/>
      </dsp:nvSpPr>
      <dsp:spPr>
        <a:xfrm>
          <a:off x="0" y="1571624"/>
          <a:ext cx="8715375" cy="107667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по запросу участника выдать дополнительные черновики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571624"/>
        <a:ext cx="8715375" cy="1076670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EC3484-52B9-43C4-AAFF-D089E979104B}">
      <dsp:nvSpPr>
        <dsp:cNvPr id="0" name=""/>
        <dsp:cNvSpPr/>
      </dsp:nvSpPr>
      <dsp:spPr>
        <a:xfrm>
          <a:off x="0" y="56547"/>
          <a:ext cx="8715375" cy="17036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6547"/>
        <a:ext cx="8715375" cy="919948"/>
      </dsp:txXfrm>
    </dsp:sp>
    <dsp:sp modelId="{6589F547-4B58-4AED-BB4F-CBE52DD61051}">
      <dsp:nvSpPr>
        <dsp:cNvPr id="0" name=""/>
        <dsp:cNvSpPr/>
      </dsp:nvSpPr>
      <dsp:spPr>
        <a:xfrm>
          <a:off x="0" y="1632659"/>
          <a:ext cx="8715375" cy="103145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   по согласованию с руководителем образовательной организации удалить участника, нарушившего порядок проведения итогового сочинения (изложения)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632659"/>
        <a:ext cx="8715375" cy="10314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EC3484-52B9-43C4-AAFF-D089E979104B}">
      <dsp:nvSpPr>
        <dsp:cNvPr id="0" name=""/>
        <dsp:cNvSpPr/>
      </dsp:nvSpPr>
      <dsp:spPr>
        <a:xfrm>
          <a:off x="0" y="0"/>
          <a:ext cx="8831336" cy="34198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i="0" kern="1200" dirty="0"/>
        </a:p>
      </dsp:txBody>
      <dsp:txXfrm>
        <a:off x="0" y="0"/>
        <a:ext cx="8831336" cy="1846726"/>
      </dsp:txXfrm>
    </dsp:sp>
    <dsp:sp modelId="{96A152B2-7E04-45E1-A285-99C91BDFBA79}">
      <dsp:nvSpPr>
        <dsp:cNvPr id="0" name=""/>
        <dsp:cNvSpPr/>
      </dsp:nvSpPr>
      <dsp:spPr>
        <a:xfrm>
          <a:off x="1657" y="891530"/>
          <a:ext cx="3102985" cy="343631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0" rIns="170688" bIns="118800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лиц, обучающихся по образовательным программам среднего профессионального образования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57" y="891530"/>
        <a:ext cx="3102985" cy="3436314"/>
      </dsp:txXfrm>
    </dsp:sp>
    <dsp:sp modelId="{22CDE644-55B7-4FA2-966E-B4883E6A70BE}">
      <dsp:nvSpPr>
        <dsp:cNvPr id="0" name=""/>
        <dsp:cNvSpPr/>
      </dsp:nvSpPr>
      <dsp:spPr>
        <a:xfrm>
          <a:off x="3121396" y="891530"/>
          <a:ext cx="2858972" cy="343631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0" rIns="142240" bIns="28440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выпускников прошлых лет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1396" y="891530"/>
        <a:ext cx="2858972" cy="3436314"/>
      </dsp:txXfrm>
    </dsp:sp>
    <dsp:sp modelId="{71E9A55B-39C8-4C14-878B-99C6D8D740E2}">
      <dsp:nvSpPr>
        <dsp:cNvPr id="0" name=""/>
        <dsp:cNvSpPr/>
      </dsp:nvSpPr>
      <dsp:spPr>
        <a:xfrm>
          <a:off x="5929365" y="889318"/>
          <a:ext cx="2858972" cy="343852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2280" tIns="82550" rIns="46228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5929365" y="889318"/>
        <a:ext cx="2858972" cy="3438526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EC3484-52B9-43C4-AAFF-D089E979104B}">
      <dsp:nvSpPr>
        <dsp:cNvPr id="0" name=""/>
        <dsp:cNvSpPr/>
      </dsp:nvSpPr>
      <dsp:spPr>
        <a:xfrm>
          <a:off x="0" y="90738"/>
          <a:ext cx="4786346" cy="27336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90738"/>
        <a:ext cx="4786346" cy="1476196"/>
      </dsp:txXfrm>
    </dsp:sp>
    <dsp:sp modelId="{6589F547-4B58-4AED-BB4F-CBE52DD61051}">
      <dsp:nvSpPr>
        <dsp:cNvPr id="0" name=""/>
        <dsp:cNvSpPr/>
      </dsp:nvSpPr>
      <dsp:spPr>
        <a:xfrm>
          <a:off x="0" y="2619849"/>
          <a:ext cx="4786346" cy="16551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   составить «Акт о досрочном завершении написания итогового сочинения (изложения) по уважительным причинам» </a:t>
          </a:r>
          <a:br>
            <a:rPr lang="ru-RU" sz="22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(форма ИС-08)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19849"/>
        <a:ext cx="4786346" cy="1655119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EC3484-52B9-43C4-AAFF-D089E979104B}">
      <dsp:nvSpPr>
        <dsp:cNvPr id="0" name=""/>
        <dsp:cNvSpPr/>
      </dsp:nvSpPr>
      <dsp:spPr>
        <a:xfrm>
          <a:off x="0" y="0"/>
          <a:ext cx="5143535" cy="22956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5143535" cy="1239648"/>
      </dsp:txXfrm>
    </dsp:sp>
    <dsp:sp modelId="{6589F547-4B58-4AED-BB4F-CBE52DD61051}">
      <dsp:nvSpPr>
        <dsp:cNvPr id="0" name=""/>
        <dsp:cNvSpPr/>
      </dsp:nvSpPr>
      <dsp:spPr>
        <a:xfrm>
          <a:off x="0" y="2066462"/>
          <a:ext cx="5143535" cy="207693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внести отметку о завершении написание сочинения (изложения) по состоянию здоровья или другим объективным причинам в 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форму ИС-05 «Ведомость проведения итогового сочинения (изложения) в учебном кабинете ОО (месте проведения)»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066462"/>
        <a:ext cx="5143535" cy="2076939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EC3484-52B9-43C4-AAFF-D089E979104B}">
      <dsp:nvSpPr>
        <dsp:cNvPr id="0" name=""/>
        <dsp:cNvSpPr/>
      </dsp:nvSpPr>
      <dsp:spPr>
        <a:xfrm>
          <a:off x="0" y="0"/>
          <a:ext cx="5209132" cy="16639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5209132" cy="898554"/>
      </dsp:txXfrm>
    </dsp:sp>
    <dsp:sp modelId="{6589F547-4B58-4AED-BB4F-CBE52DD61051}">
      <dsp:nvSpPr>
        <dsp:cNvPr id="0" name=""/>
        <dsp:cNvSpPr/>
      </dsp:nvSpPr>
      <dsp:spPr>
        <a:xfrm>
          <a:off x="0" y="1494934"/>
          <a:ext cx="5214973" cy="15054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   В бланке регистрации в поле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«Резерв-1» внести метку «ИС-08»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94934"/>
        <a:ext cx="5214973" cy="1505460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EC3484-52B9-43C4-AAFF-D089E979104B}">
      <dsp:nvSpPr>
        <dsp:cNvPr id="0" name=""/>
        <dsp:cNvSpPr/>
      </dsp:nvSpPr>
      <dsp:spPr>
        <a:xfrm>
          <a:off x="0" y="3648"/>
          <a:ext cx="5972176" cy="33815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Обязанности лиц, привлекаемых к проведению итогового сочинения (изложения)</a:t>
          </a:r>
          <a:endParaRPr lang="ru-RU" sz="28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648"/>
        <a:ext cx="5972176" cy="1826044"/>
      </dsp:txXfrm>
    </dsp:sp>
    <dsp:sp modelId="{22CDE644-55B7-4FA2-966E-B4883E6A70BE}">
      <dsp:nvSpPr>
        <dsp:cNvPr id="0" name=""/>
        <dsp:cNvSpPr/>
      </dsp:nvSpPr>
      <dsp:spPr>
        <a:xfrm>
          <a:off x="0" y="1725503"/>
          <a:ext cx="5972176" cy="165970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4480" tIns="50800" rIns="28448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i="0" kern="1200" dirty="0" smtClean="0">
              <a:latin typeface="Times New Roman" pitchFamily="18" charset="0"/>
              <a:cs typeface="Times New Roman" pitchFamily="18" charset="0"/>
            </a:rPr>
            <a:t>на этапе </a:t>
          </a:r>
          <a:r>
            <a:rPr lang="ru-RU" sz="4000" i="0" u="none" kern="1200" dirty="0" smtClean="0">
              <a:latin typeface="Times New Roman" pitchFamily="18" charset="0"/>
              <a:cs typeface="Times New Roman" pitchFamily="18" charset="0"/>
            </a:rPr>
            <a:t>завершения экзамена</a:t>
          </a:r>
          <a:endParaRPr lang="ru-RU" sz="4000" i="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725503"/>
        <a:ext cx="5972176" cy="1659709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EC3484-52B9-43C4-AAFF-D089E979104B}">
      <dsp:nvSpPr>
        <dsp:cNvPr id="0" name=""/>
        <dsp:cNvSpPr/>
      </dsp:nvSpPr>
      <dsp:spPr>
        <a:xfrm>
          <a:off x="0" y="225973"/>
          <a:ext cx="9001156" cy="14032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25973"/>
        <a:ext cx="9001156" cy="757768"/>
      </dsp:txXfrm>
    </dsp:sp>
    <dsp:sp modelId="{51FD87D3-336D-4CE5-8AB2-6B2E587A1AB9}">
      <dsp:nvSpPr>
        <dsp:cNvPr id="0" name=""/>
        <dsp:cNvSpPr/>
      </dsp:nvSpPr>
      <dsp:spPr>
        <a:xfrm>
          <a:off x="0" y="1357316"/>
          <a:ext cx="8987114" cy="80054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собрать у участников экзаменационные материалы: </a:t>
          </a:r>
          <a:br>
            <a:rPr lang="ru-RU" sz="22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бланки регистрации, бланки записи, черновики при этом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357316"/>
        <a:ext cx="8987114" cy="800545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C7373-08D4-4617-8732-D31804143ED2}">
      <dsp:nvSpPr>
        <dsp:cNvPr id="0" name=""/>
        <dsp:cNvSpPr/>
      </dsp:nvSpPr>
      <dsp:spPr>
        <a:xfrm>
          <a:off x="0" y="0"/>
          <a:ext cx="8786874" cy="22145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0"/>
        <a:ext cx="8786874" cy="2214578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EC3484-52B9-43C4-AAFF-D089E979104B}">
      <dsp:nvSpPr>
        <dsp:cNvPr id="0" name=""/>
        <dsp:cNvSpPr/>
      </dsp:nvSpPr>
      <dsp:spPr>
        <a:xfrm>
          <a:off x="0" y="0"/>
          <a:ext cx="8858312" cy="13693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858312" cy="739423"/>
      </dsp:txXfrm>
    </dsp:sp>
    <dsp:sp modelId="{357856D9-AF43-463A-A680-EAFD140724EF}">
      <dsp:nvSpPr>
        <dsp:cNvPr id="0" name=""/>
        <dsp:cNvSpPr/>
      </dsp:nvSpPr>
      <dsp:spPr>
        <a:xfrm>
          <a:off x="0" y="1255983"/>
          <a:ext cx="8854768" cy="101500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216000" rIns="156464" bIns="216000" numCol="1" spcCol="1270" anchor="ctr" anchorCtr="0">
          <a:noAutofit/>
        </a:bodyPr>
        <a:lstStyle/>
        <a:p>
          <a:pPr marL="534988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сформировать пакет из индивидуальных комплектов участников, наклеить на него сопроводительный бланк и передать его в </a:t>
          </a:r>
          <a:r>
            <a:rPr lang="ru-RU" sz="2200" u="sng" kern="1200" dirty="0" smtClean="0">
              <a:latin typeface="Times New Roman" pitchFamily="18" charset="0"/>
              <a:cs typeface="Times New Roman" pitchFamily="18" charset="0"/>
            </a:rPr>
            <a:t>запечатанном виде 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руководителю образовательной организации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255983"/>
        <a:ext cx="8854768" cy="1015001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EC3484-52B9-43C4-AAFF-D089E979104B}">
      <dsp:nvSpPr>
        <dsp:cNvPr id="0" name=""/>
        <dsp:cNvSpPr/>
      </dsp:nvSpPr>
      <dsp:spPr>
        <a:xfrm>
          <a:off x="0" y="167224"/>
          <a:ext cx="9001156" cy="28509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67224"/>
        <a:ext cx="9001156" cy="1539486"/>
      </dsp:txXfrm>
    </dsp:sp>
    <dsp:sp modelId="{E99E79E6-BE6A-4341-AA65-38240A2D5D66}">
      <dsp:nvSpPr>
        <dsp:cNvPr id="0" name=""/>
        <dsp:cNvSpPr/>
      </dsp:nvSpPr>
      <dsp:spPr>
        <a:xfrm>
          <a:off x="0" y="1218470"/>
          <a:ext cx="4500577" cy="23059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0" rIns="156464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принять у членов комиссии образовательной организации, участвующих в организации и проведении  итогового сочинения (изложения), </a:t>
          </a:r>
          <a:br>
            <a:rPr lang="ru-RU" sz="22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пакеты с бланками участников, черновики </a:t>
          </a:r>
          <a:br>
            <a:rPr lang="ru-RU" sz="22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и сопроводительные документы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218470"/>
        <a:ext cx="4500577" cy="2305900"/>
      </dsp:txXfrm>
    </dsp:sp>
    <dsp:sp modelId="{56952C52-2076-4CDC-AD31-596C1F873A32}">
      <dsp:nvSpPr>
        <dsp:cNvPr id="0" name=""/>
        <dsp:cNvSpPr/>
      </dsp:nvSpPr>
      <dsp:spPr>
        <a:xfrm>
          <a:off x="4500578" y="1242356"/>
          <a:ext cx="4500577" cy="225812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0" rIns="156464" bIns="54000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передать техническому специалисту пакеты с оригиналами бланков участников для копирования (сканирования)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0578" y="1242356"/>
        <a:ext cx="4500577" cy="2258127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EC3484-52B9-43C4-AAFF-D089E979104B}">
      <dsp:nvSpPr>
        <dsp:cNvPr id="0" name=""/>
        <dsp:cNvSpPr/>
      </dsp:nvSpPr>
      <dsp:spPr>
        <a:xfrm>
          <a:off x="0" y="0"/>
          <a:ext cx="9001156" cy="24623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001156" cy="1329643"/>
      </dsp:txXfrm>
    </dsp:sp>
    <dsp:sp modelId="{56952C52-2076-4CDC-AD31-596C1F873A32}">
      <dsp:nvSpPr>
        <dsp:cNvPr id="0" name=""/>
        <dsp:cNvSpPr/>
      </dsp:nvSpPr>
      <dsp:spPr>
        <a:xfrm>
          <a:off x="0" y="1214481"/>
          <a:ext cx="9001156" cy="145620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дать распоряжение техническому специалисту сформировать пакеты </a:t>
          </a:r>
          <a:br>
            <a:rPr lang="ru-RU" sz="22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с оригиналами и копиями бланков участников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214481"/>
        <a:ext cx="9001156" cy="1456206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EC3484-52B9-43C4-AAFF-D089E979104B}">
      <dsp:nvSpPr>
        <dsp:cNvPr id="0" name=""/>
        <dsp:cNvSpPr/>
      </dsp:nvSpPr>
      <dsp:spPr>
        <a:xfrm>
          <a:off x="0" y="0"/>
          <a:ext cx="9001156" cy="24623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001156" cy="1329643"/>
      </dsp:txXfrm>
    </dsp:sp>
    <dsp:sp modelId="{56952C52-2076-4CDC-AD31-596C1F873A32}">
      <dsp:nvSpPr>
        <dsp:cNvPr id="0" name=""/>
        <dsp:cNvSpPr/>
      </dsp:nvSpPr>
      <dsp:spPr>
        <a:xfrm>
          <a:off x="0" y="1214481"/>
          <a:ext cx="9001156" cy="145620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сформировать 2 пакета образовательной организации с копиями и оригиналами бланков участников итогового сочинения (изложения), наклеив на них сопроводительные бланки. На разные виды работ (сочинение/изложение) формируются разные пакеты.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214481"/>
        <a:ext cx="9001156" cy="145620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A1538D-A97D-454B-87F2-CAB4F46AABC4}">
      <dsp:nvSpPr>
        <dsp:cNvPr id="0" name=""/>
        <dsp:cNvSpPr/>
      </dsp:nvSpPr>
      <dsp:spPr>
        <a:xfrm>
          <a:off x="0" y="3233993"/>
          <a:ext cx="9001156" cy="10896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233993"/>
        <a:ext cx="9001156" cy="588423"/>
      </dsp:txXfrm>
    </dsp:sp>
    <dsp:sp modelId="{88B81D90-60B4-4324-97C3-33115C6C3A96}">
      <dsp:nvSpPr>
        <dsp:cNvPr id="0" name=""/>
        <dsp:cNvSpPr/>
      </dsp:nvSpPr>
      <dsp:spPr>
        <a:xfrm>
          <a:off x="1910" y="2928020"/>
          <a:ext cx="946583" cy="264414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обучающиеся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с ОВЗ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10" y="2928020"/>
        <a:ext cx="946583" cy="2644143"/>
      </dsp:txXfrm>
    </dsp:sp>
    <dsp:sp modelId="{C6D99D52-B410-4CF7-B594-06803FA63531}">
      <dsp:nvSpPr>
        <dsp:cNvPr id="0" name=""/>
        <dsp:cNvSpPr/>
      </dsp:nvSpPr>
      <dsp:spPr>
        <a:xfrm>
          <a:off x="944447" y="2928020"/>
          <a:ext cx="1020004" cy="264414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дети-инвалиды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44447" y="2928020"/>
        <a:ext cx="1020004" cy="2644143"/>
      </dsp:txXfrm>
    </dsp:sp>
    <dsp:sp modelId="{A68F0A1E-B294-424B-B0C1-E01394102B52}">
      <dsp:nvSpPr>
        <dsp:cNvPr id="0" name=""/>
        <dsp:cNvSpPr/>
      </dsp:nvSpPr>
      <dsp:spPr>
        <a:xfrm>
          <a:off x="1964451" y="2928020"/>
          <a:ext cx="1082885" cy="264414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инвалиды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64451" y="2928020"/>
        <a:ext cx="1082885" cy="2644143"/>
      </dsp:txXfrm>
    </dsp:sp>
    <dsp:sp modelId="{BE678B82-4BD7-4FE4-B358-70C74373D8CD}">
      <dsp:nvSpPr>
        <dsp:cNvPr id="0" name=""/>
        <dsp:cNvSpPr/>
      </dsp:nvSpPr>
      <dsp:spPr>
        <a:xfrm>
          <a:off x="3047336" y="2928020"/>
          <a:ext cx="1736233" cy="264414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обучающиеся специальных учебно-воспитательных учреждений закрытого типа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7336" y="2928020"/>
        <a:ext cx="1736233" cy="2644143"/>
      </dsp:txXfrm>
    </dsp:sp>
    <dsp:sp modelId="{70EA6C2B-AFD8-45F3-AA6C-8AFB94F443AE}">
      <dsp:nvSpPr>
        <dsp:cNvPr id="0" name=""/>
        <dsp:cNvSpPr/>
      </dsp:nvSpPr>
      <dsp:spPr>
        <a:xfrm>
          <a:off x="4784687" y="2928020"/>
          <a:ext cx="1376147" cy="264414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обучающиеся УФСИН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84687" y="2928020"/>
        <a:ext cx="1376147" cy="2644143"/>
      </dsp:txXfrm>
    </dsp:sp>
    <dsp:sp modelId="{DA53433E-77C4-4FBE-AD30-7D16E55BAD21}">
      <dsp:nvSpPr>
        <dsp:cNvPr id="0" name=""/>
        <dsp:cNvSpPr/>
      </dsp:nvSpPr>
      <dsp:spPr>
        <a:xfrm>
          <a:off x="6160834" y="2928020"/>
          <a:ext cx="1457242" cy="264414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обучающиеся  по состоянию здоровья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на дому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60834" y="2928020"/>
        <a:ext cx="1457242" cy="2644143"/>
      </dsp:txXfrm>
    </dsp:sp>
    <dsp:sp modelId="{35C34EB4-ABE0-4C01-997F-123A995F8EFA}">
      <dsp:nvSpPr>
        <dsp:cNvPr id="0" name=""/>
        <dsp:cNvSpPr/>
      </dsp:nvSpPr>
      <dsp:spPr>
        <a:xfrm>
          <a:off x="7618077" y="2928020"/>
          <a:ext cx="1377763" cy="264414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обучающиеся по состоянию здоровья в ОО, проводящих лечебные, реабилитационные и оздоровительные мероприятия 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18077" y="2928020"/>
        <a:ext cx="1377763" cy="2644143"/>
      </dsp:txXfrm>
    </dsp:sp>
    <dsp:sp modelId="{5DE60455-ED03-4EBC-934E-F2D4E73652B4}">
      <dsp:nvSpPr>
        <dsp:cNvPr id="0" name=""/>
        <dsp:cNvSpPr/>
      </dsp:nvSpPr>
      <dsp:spPr>
        <a:xfrm rot="10800000">
          <a:off x="0" y="492"/>
          <a:ext cx="9001156" cy="2940901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Times New Roman" pitchFamily="18" charset="0"/>
              <a:cs typeface="Times New Roman" pitchFamily="18" charset="0"/>
            </a:rPr>
            <a:t>Изложение вправе писать </a:t>
          </a:r>
          <a:br>
            <a:rPr lang="ru-RU" sz="2400" b="0" kern="1200" dirty="0" smtClean="0">
              <a:latin typeface="Times New Roman" pitchFamily="18" charset="0"/>
              <a:cs typeface="Times New Roman" pitchFamily="18" charset="0"/>
            </a:rPr>
          </a:br>
          <a:endParaRPr lang="ru-RU" sz="2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92"/>
        <a:ext cx="9001156" cy="1032256"/>
      </dsp:txXfrm>
    </dsp:sp>
    <dsp:sp modelId="{C2BFE799-2148-46B9-A213-B76874FB3D85}">
      <dsp:nvSpPr>
        <dsp:cNvPr id="0" name=""/>
        <dsp:cNvSpPr/>
      </dsp:nvSpPr>
      <dsp:spPr>
        <a:xfrm>
          <a:off x="0" y="557216"/>
          <a:ext cx="1017801" cy="217382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выпускники текущего года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57216"/>
        <a:ext cx="1017801" cy="2173829"/>
      </dsp:txXfrm>
    </dsp:sp>
    <dsp:sp modelId="{95912700-23AC-41ED-AAF0-DE0912730121}">
      <dsp:nvSpPr>
        <dsp:cNvPr id="0" name=""/>
        <dsp:cNvSpPr/>
      </dsp:nvSpPr>
      <dsp:spPr>
        <a:xfrm>
          <a:off x="1015046" y="557216"/>
          <a:ext cx="1729107" cy="217382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выпускники, не завершившие среднее общее образование (не прошедшие ГИА)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15046" y="557216"/>
        <a:ext cx="1729107" cy="2173829"/>
      </dsp:txXfrm>
    </dsp:sp>
    <dsp:sp modelId="{A042BFAE-632E-4150-8CB8-D18977FC0E27}">
      <dsp:nvSpPr>
        <dsp:cNvPr id="0" name=""/>
        <dsp:cNvSpPr/>
      </dsp:nvSpPr>
      <dsp:spPr>
        <a:xfrm>
          <a:off x="2744153" y="557216"/>
          <a:ext cx="2659865" cy="217382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обучающиеся, получившие среднее общее образование в рамках освоения образовательных программ среднего профессионального образования в текущем году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4153" y="557216"/>
        <a:ext cx="2659865" cy="2173829"/>
      </dsp:txXfrm>
    </dsp:sp>
    <dsp:sp modelId="{67F38DB0-0BF6-4EE0-B174-666469E90381}">
      <dsp:nvSpPr>
        <dsp:cNvPr id="0" name=""/>
        <dsp:cNvSpPr/>
      </dsp:nvSpPr>
      <dsp:spPr>
        <a:xfrm>
          <a:off x="5391140" y="577039"/>
          <a:ext cx="2105989" cy="21524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лица, обучающиеся по образовательным программам среднего профессионального образования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91140" y="577039"/>
        <a:ext cx="2105989" cy="2152472"/>
      </dsp:txXfrm>
    </dsp:sp>
    <dsp:sp modelId="{8889282C-8132-40E5-A718-791F7CEFAB27}">
      <dsp:nvSpPr>
        <dsp:cNvPr id="0" name=""/>
        <dsp:cNvSpPr/>
      </dsp:nvSpPr>
      <dsp:spPr>
        <a:xfrm>
          <a:off x="7516798" y="557667"/>
          <a:ext cx="1484357" cy="217382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выпускники прошлых лет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16798" y="557667"/>
        <a:ext cx="1484357" cy="2173829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EC3484-52B9-43C4-AAFF-D089E979104B}">
      <dsp:nvSpPr>
        <dsp:cNvPr id="0" name=""/>
        <dsp:cNvSpPr/>
      </dsp:nvSpPr>
      <dsp:spPr>
        <a:xfrm>
          <a:off x="0" y="0"/>
          <a:ext cx="8858312" cy="17824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858312" cy="962541"/>
      </dsp:txXfrm>
    </dsp:sp>
    <dsp:sp modelId="{0ABBFE3F-58E2-431F-B21C-E12609FF9CC7}">
      <dsp:nvSpPr>
        <dsp:cNvPr id="0" name=""/>
        <dsp:cNvSpPr/>
      </dsp:nvSpPr>
      <dsp:spPr>
        <a:xfrm>
          <a:off x="3174" y="1357332"/>
          <a:ext cx="8855137" cy="149593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0" rIns="156464" bIns="57600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передать оригиналы и копии бланков сочинений (изложений) </a:t>
          </a:r>
          <a:br>
            <a:rPr lang="ru-RU" sz="22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в орган местного самоуправления, осуществляющий полномочия </a:t>
          </a:r>
          <a:br>
            <a:rPr lang="ru-RU" sz="2200" b="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в сфере образования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74" y="1357332"/>
        <a:ext cx="8855137" cy="1495932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EC3484-52B9-43C4-AAFF-D089E979104B}">
      <dsp:nvSpPr>
        <dsp:cNvPr id="0" name=""/>
        <dsp:cNvSpPr/>
      </dsp:nvSpPr>
      <dsp:spPr>
        <a:xfrm>
          <a:off x="0" y="3648"/>
          <a:ext cx="5972176" cy="33815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Обязанности лиц, привлекаемых к проведению итогового сочинения (изложения)</a:t>
          </a:r>
          <a:endParaRPr lang="ru-RU" sz="28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648"/>
        <a:ext cx="5972176" cy="1826044"/>
      </dsp:txXfrm>
    </dsp:sp>
    <dsp:sp modelId="{22CDE644-55B7-4FA2-966E-B4883E6A70BE}">
      <dsp:nvSpPr>
        <dsp:cNvPr id="0" name=""/>
        <dsp:cNvSpPr/>
      </dsp:nvSpPr>
      <dsp:spPr>
        <a:xfrm>
          <a:off x="0" y="1725503"/>
          <a:ext cx="5972176" cy="165970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4480" tIns="50800" rIns="28448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i="0" kern="1200" dirty="0" smtClean="0">
              <a:latin typeface="Times New Roman" pitchFamily="18" charset="0"/>
              <a:cs typeface="Times New Roman" pitchFamily="18" charset="0"/>
            </a:rPr>
            <a:t>на этапе </a:t>
          </a:r>
          <a:r>
            <a:rPr lang="ru-RU" sz="4000" i="0" u="none" kern="1200" dirty="0" smtClean="0">
              <a:latin typeface="Times New Roman" pitchFamily="18" charset="0"/>
              <a:cs typeface="Times New Roman" pitchFamily="18" charset="0"/>
            </a:rPr>
            <a:t>проверки</a:t>
          </a:r>
          <a:endParaRPr lang="ru-RU" sz="4000" i="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725503"/>
        <a:ext cx="5972176" cy="1659709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EC3484-52B9-43C4-AAFF-D089E979104B}">
      <dsp:nvSpPr>
        <dsp:cNvPr id="0" name=""/>
        <dsp:cNvSpPr/>
      </dsp:nvSpPr>
      <dsp:spPr>
        <a:xfrm>
          <a:off x="0" y="2848"/>
          <a:ext cx="8786813" cy="26403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848"/>
        <a:ext cx="8786813" cy="1425784"/>
      </dsp:txXfrm>
    </dsp:sp>
    <dsp:sp modelId="{560A196E-43CC-42E3-8032-5A40FF2FDFE3}">
      <dsp:nvSpPr>
        <dsp:cNvPr id="0" name=""/>
        <dsp:cNvSpPr/>
      </dsp:nvSpPr>
      <dsp:spPr>
        <a:xfrm>
          <a:off x="0" y="1566656"/>
          <a:ext cx="8786813" cy="107653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566656"/>
        <a:ext cx="8786813" cy="1076534"/>
      </dsp:txXfrm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EC3484-52B9-43C4-AAFF-D089E979104B}">
      <dsp:nvSpPr>
        <dsp:cNvPr id="0" name=""/>
        <dsp:cNvSpPr/>
      </dsp:nvSpPr>
      <dsp:spPr>
        <a:xfrm>
          <a:off x="0" y="0"/>
          <a:ext cx="8786813" cy="26919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786813" cy="1453629"/>
      </dsp:txXfrm>
    </dsp:sp>
    <dsp:sp modelId="{D1FEAB7A-B36C-4B25-A750-ADABD3A43C45}">
      <dsp:nvSpPr>
        <dsp:cNvPr id="0" name=""/>
        <dsp:cNvSpPr/>
      </dsp:nvSpPr>
      <dsp:spPr>
        <a:xfrm>
          <a:off x="0" y="910668"/>
          <a:ext cx="8786813" cy="208970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sz="22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одним</a:t>
          </a: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экспертом                                          </a:t>
          </a:r>
          <a:r>
            <a:rPr lang="ru-RU" sz="22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один</a:t>
          </a: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раз  </a:t>
          </a:r>
          <a:endParaRPr lang="ru-RU" sz="2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910668"/>
        <a:ext cx="8786813" cy="208970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A1538D-A97D-454B-87F2-CAB4F46AABC4}">
      <dsp:nvSpPr>
        <dsp:cNvPr id="0" name=""/>
        <dsp:cNvSpPr/>
      </dsp:nvSpPr>
      <dsp:spPr>
        <a:xfrm>
          <a:off x="0" y="3296410"/>
          <a:ext cx="9001156" cy="11546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296410"/>
        <a:ext cx="9001156" cy="623496"/>
      </dsp:txXfrm>
    </dsp:sp>
    <dsp:sp modelId="{88B81D90-60B4-4324-97C3-33115C6C3A96}">
      <dsp:nvSpPr>
        <dsp:cNvPr id="0" name=""/>
        <dsp:cNvSpPr/>
      </dsp:nvSpPr>
      <dsp:spPr>
        <a:xfrm>
          <a:off x="917" y="3101315"/>
          <a:ext cx="1233814" cy="254228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обучающиеся с ОВЗ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17" y="3101315"/>
        <a:ext cx="1233814" cy="2542286"/>
      </dsp:txXfrm>
    </dsp:sp>
    <dsp:sp modelId="{C6D99D52-B410-4CF7-B594-06803FA63531}">
      <dsp:nvSpPr>
        <dsp:cNvPr id="0" name=""/>
        <dsp:cNvSpPr/>
      </dsp:nvSpPr>
      <dsp:spPr>
        <a:xfrm>
          <a:off x="1229662" y="3101315"/>
          <a:ext cx="997766" cy="254228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дети-инвалиды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29662" y="3101315"/>
        <a:ext cx="997766" cy="2542286"/>
      </dsp:txXfrm>
    </dsp:sp>
    <dsp:sp modelId="{A68F0A1E-B294-424B-B0C1-E01394102B52}">
      <dsp:nvSpPr>
        <dsp:cNvPr id="0" name=""/>
        <dsp:cNvSpPr/>
      </dsp:nvSpPr>
      <dsp:spPr>
        <a:xfrm>
          <a:off x="2227428" y="3101315"/>
          <a:ext cx="797518" cy="254228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инвалиды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27428" y="3101315"/>
        <a:ext cx="797518" cy="2542286"/>
      </dsp:txXfrm>
    </dsp:sp>
    <dsp:sp modelId="{BE678B82-4BD7-4FE4-B358-70C74373D8CD}">
      <dsp:nvSpPr>
        <dsp:cNvPr id="0" name=""/>
        <dsp:cNvSpPr/>
      </dsp:nvSpPr>
      <dsp:spPr>
        <a:xfrm>
          <a:off x="3024947" y="3101315"/>
          <a:ext cx="1843890" cy="254228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обучающиеся специальных учебно-воспитательных учреждений закрытого типа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24947" y="3101315"/>
        <a:ext cx="1843890" cy="2542286"/>
      </dsp:txXfrm>
    </dsp:sp>
    <dsp:sp modelId="{70EA6C2B-AFD8-45F3-AA6C-8AFB94F443AE}">
      <dsp:nvSpPr>
        <dsp:cNvPr id="0" name=""/>
        <dsp:cNvSpPr/>
      </dsp:nvSpPr>
      <dsp:spPr>
        <a:xfrm>
          <a:off x="4870236" y="3101315"/>
          <a:ext cx="1155482" cy="254228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обучающиеся УФСИН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70236" y="3101315"/>
        <a:ext cx="1155482" cy="2542286"/>
      </dsp:txXfrm>
    </dsp:sp>
    <dsp:sp modelId="{DA53433E-77C4-4FBE-AD30-7D16E55BAD21}">
      <dsp:nvSpPr>
        <dsp:cNvPr id="0" name=""/>
        <dsp:cNvSpPr/>
      </dsp:nvSpPr>
      <dsp:spPr>
        <a:xfrm>
          <a:off x="6025719" y="3101315"/>
          <a:ext cx="1324292" cy="254228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обучающиеся  по состоянию здоровья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на дому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25719" y="3101315"/>
        <a:ext cx="1324292" cy="2542286"/>
      </dsp:txXfrm>
    </dsp:sp>
    <dsp:sp modelId="{35C34EB4-ABE0-4C01-997F-123A995F8EFA}">
      <dsp:nvSpPr>
        <dsp:cNvPr id="0" name=""/>
        <dsp:cNvSpPr/>
      </dsp:nvSpPr>
      <dsp:spPr>
        <a:xfrm>
          <a:off x="7350012" y="3101315"/>
          <a:ext cx="1645963" cy="254228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обучающиеся по состоянию здоровья в ОО, проводящих лечебные, реабилитационные и оздоровительные мероприятия 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50012" y="3101315"/>
        <a:ext cx="1645963" cy="2542286"/>
      </dsp:txXfrm>
    </dsp:sp>
    <dsp:sp modelId="{5DE60455-ED03-4EBC-934E-F2D4E73652B4}">
      <dsp:nvSpPr>
        <dsp:cNvPr id="0" name=""/>
        <dsp:cNvSpPr/>
      </dsp:nvSpPr>
      <dsp:spPr>
        <a:xfrm rot="10800000">
          <a:off x="0" y="0"/>
          <a:ext cx="9001156" cy="3116193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У ниже указанной категории участников есть право выбора – </a:t>
          </a:r>
          <a:br>
            <a:rPr lang="ru-RU" sz="2200" b="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сдавать сочинение или изложение 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800" b="1" kern="1200" dirty="0" smtClean="0">
              <a:latin typeface="Times New Roman" pitchFamily="18" charset="0"/>
              <a:cs typeface="Times New Roman" pitchFamily="18" charset="0"/>
            </a:rPr>
          </a:b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001156" cy="1093783"/>
      </dsp:txXfrm>
    </dsp:sp>
    <dsp:sp modelId="{C2BFE799-2148-46B9-A213-B76874FB3D85}">
      <dsp:nvSpPr>
        <dsp:cNvPr id="0" name=""/>
        <dsp:cNvSpPr/>
      </dsp:nvSpPr>
      <dsp:spPr>
        <a:xfrm>
          <a:off x="418" y="811227"/>
          <a:ext cx="1194320" cy="215579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выпускники текущего года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" y="811227"/>
        <a:ext cx="1194320" cy="2155791"/>
      </dsp:txXfrm>
    </dsp:sp>
    <dsp:sp modelId="{95912700-23AC-41ED-AAF0-DE0912730121}">
      <dsp:nvSpPr>
        <dsp:cNvPr id="0" name=""/>
        <dsp:cNvSpPr/>
      </dsp:nvSpPr>
      <dsp:spPr>
        <a:xfrm>
          <a:off x="1194739" y="811227"/>
          <a:ext cx="1753950" cy="215579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выпускники, не завершившие среднее общее образование (не прошедшие ГИА)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4739" y="811227"/>
        <a:ext cx="1753950" cy="2155791"/>
      </dsp:txXfrm>
    </dsp:sp>
    <dsp:sp modelId="{A042BFAE-632E-4150-8CB8-D18977FC0E27}">
      <dsp:nvSpPr>
        <dsp:cNvPr id="0" name=""/>
        <dsp:cNvSpPr/>
      </dsp:nvSpPr>
      <dsp:spPr>
        <a:xfrm>
          <a:off x="2948690" y="811227"/>
          <a:ext cx="2698081" cy="215579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обучающиеся, получившие среднее общее образование в рамках освоения образовательных программ среднего профессионального образования в текущем году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48690" y="811227"/>
        <a:ext cx="2698081" cy="2155791"/>
      </dsp:txXfrm>
    </dsp:sp>
    <dsp:sp modelId="{67F38DB0-0BF6-4EE0-B174-666469E90381}">
      <dsp:nvSpPr>
        <dsp:cNvPr id="0" name=""/>
        <dsp:cNvSpPr/>
      </dsp:nvSpPr>
      <dsp:spPr>
        <a:xfrm>
          <a:off x="5633708" y="831508"/>
          <a:ext cx="2136248" cy="213461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лица, обучающиеся по образовательным программам среднего профессионального образования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33708" y="831508"/>
        <a:ext cx="2136248" cy="2134611"/>
      </dsp:txXfrm>
    </dsp:sp>
    <dsp:sp modelId="{8889282C-8132-40E5-A718-791F7CEFAB27}">
      <dsp:nvSpPr>
        <dsp:cNvPr id="0" name=""/>
        <dsp:cNvSpPr/>
      </dsp:nvSpPr>
      <dsp:spPr>
        <a:xfrm>
          <a:off x="7792701" y="811705"/>
          <a:ext cx="1208035" cy="215579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выпускники прошлых лет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792701" y="811705"/>
        <a:ext cx="1208035" cy="215579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EC3484-52B9-43C4-AAFF-D089E979104B}">
      <dsp:nvSpPr>
        <dsp:cNvPr id="0" name=""/>
        <dsp:cNvSpPr/>
      </dsp:nvSpPr>
      <dsp:spPr>
        <a:xfrm>
          <a:off x="0" y="0"/>
          <a:ext cx="8786813" cy="235743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786813" cy="1273014"/>
      </dsp:txXfrm>
    </dsp:sp>
    <dsp:sp modelId="{22CDE644-55B7-4FA2-966E-B4883E6A70BE}">
      <dsp:nvSpPr>
        <dsp:cNvPr id="0" name=""/>
        <dsp:cNvSpPr/>
      </dsp:nvSpPr>
      <dsp:spPr>
        <a:xfrm>
          <a:off x="17572" y="991450"/>
          <a:ext cx="2874592" cy="136598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u="none" kern="1200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3200" b="0" i="0" u="none" kern="1200" dirty="0" smtClean="0">
              <a:latin typeface="Times New Roman" pitchFamily="18" charset="0"/>
              <a:cs typeface="Times New Roman" pitchFamily="18" charset="0"/>
            </a:rPr>
            <a:t> декабря 201</a:t>
          </a:r>
          <a:r>
            <a:rPr lang="en-US" sz="3200" b="0" i="0" u="none" kern="1200" dirty="0" smtClean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3200" b="0" i="0" u="none" kern="1200" dirty="0" smtClean="0">
              <a:latin typeface="Times New Roman" pitchFamily="18" charset="0"/>
              <a:cs typeface="Times New Roman" pitchFamily="18" charset="0"/>
            </a:rPr>
            <a:t> года</a:t>
          </a:r>
          <a:endParaRPr lang="ru-RU" sz="3200" b="0" i="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72" y="991450"/>
        <a:ext cx="2874592" cy="1365987"/>
      </dsp:txXfrm>
    </dsp:sp>
    <dsp:sp modelId="{D53A25FB-14DC-4694-A00C-EBC9C8471770}">
      <dsp:nvSpPr>
        <dsp:cNvPr id="0" name=""/>
        <dsp:cNvSpPr/>
      </dsp:nvSpPr>
      <dsp:spPr>
        <a:xfrm>
          <a:off x="2892165" y="991450"/>
          <a:ext cx="3028066" cy="136598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u="none" kern="12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3200" b="0" i="0" u="none" kern="1200" dirty="0" smtClean="0">
              <a:latin typeface="Times New Roman" pitchFamily="18" charset="0"/>
              <a:cs typeface="Times New Roman" pitchFamily="18" charset="0"/>
            </a:rPr>
            <a:t> февраля 201</a:t>
          </a:r>
          <a:r>
            <a:rPr lang="en-US" sz="3200" b="0" i="0" u="none" kern="1200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3200" b="0" i="0" u="none" kern="1200" dirty="0" smtClean="0">
              <a:latin typeface="Times New Roman" pitchFamily="18" charset="0"/>
              <a:cs typeface="Times New Roman" pitchFamily="18" charset="0"/>
            </a:rPr>
            <a:t> года</a:t>
          </a:r>
          <a:endParaRPr lang="ru-RU" sz="3200" b="0" i="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2165" y="991450"/>
        <a:ext cx="3028066" cy="1365987"/>
      </dsp:txXfrm>
    </dsp:sp>
    <dsp:sp modelId="{E05088B4-FF1D-4BFB-914E-BE64340FE6E0}">
      <dsp:nvSpPr>
        <dsp:cNvPr id="0" name=""/>
        <dsp:cNvSpPr/>
      </dsp:nvSpPr>
      <dsp:spPr>
        <a:xfrm>
          <a:off x="5912220" y="991450"/>
          <a:ext cx="2874592" cy="136598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u="none" kern="12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3200" b="0" i="0" u="none" kern="1200" dirty="0" smtClean="0">
              <a:latin typeface="Times New Roman" pitchFamily="18" charset="0"/>
              <a:cs typeface="Times New Roman" pitchFamily="18" charset="0"/>
            </a:rPr>
            <a:t> мая </a:t>
          </a:r>
          <a:br>
            <a:rPr lang="ru-RU" sz="3200" b="0" i="0" u="none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b="0" i="0" u="none" kern="1200" dirty="0" smtClean="0">
              <a:latin typeface="Times New Roman" pitchFamily="18" charset="0"/>
              <a:cs typeface="Times New Roman" pitchFamily="18" charset="0"/>
            </a:rPr>
            <a:t>201</a:t>
          </a:r>
          <a:r>
            <a:rPr lang="en-US" sz="3200" b="0" i="0" u="none" kern="1200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3200" b="0" i="0" u="none" kern="1200" dirty="0" smtClean="0">
              <a:latin typeface="Times New Roman" pitchFamily="18" charset="0"/>
              <a:cs typeface="Times New Roman" pitchFamily="18" charset="0"/>
            </a:rPr>
            <a:t> года</a:t>
          </a:r>
          <a:endParaRPr lang="ru-RU" sz="3200" b="0" i="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12220" y="991450"/>
        <a:ext cx="2874592" cy="136598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EC3484-52B9-43C4-AAFF-D089E979104B}">
      <dsp:nvSpPr>
        <dsp:cNvPr id="0" name=""/>
        <dsp:cNvSpPr/>
      </dsp:nvSpPr>
      <dsp:spPr>
        <a:xfrm>
          <a:off x="0" y="0"/>
          <a:ext cx="8786874" cy="20002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786874" cy="1080140"/>
      </dsp:txXfrm>
    </dsp:sp>
    <dsp:sp modelId="{22CDE644-55B7-4FA2-966E-B4883E6A70BE}">
      <dsp:nvSpPr>
        <dsp:cNvPr id="0" name=""/>
        <dsp:cNvSpPr/>
      </dsp:nvSpPr>
      <dsp:spPr>
        <a:xfrm>
          <a:off x="0" y="1103591"/>
          <a:ext cx="8786874" cy="89628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i="0" u="none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>
              <a:latin typeface="Times New Roman" pitchFamily="18" charset="0"/>
              <a:cs typeface="Times New Roman" pitchFamily="18" charset="0"/>
            </a:rPr>
            <a:t>1. Не явились на итоговое сочинение (изложение) по уважительной причине (болезнь и др. обстоятельства, подтвержденные документально) 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i="0" u="none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0" y="1103591"/>
        <a:ext cx="8786874" cy="8962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EC3484-52B9-43C4-AAFF-D089E979104B}">
      <dsp:nvSpPr>
        <dsp:cNvPr id="0" name=""/>
        <dsp:cNvSpPr/>
      </dsp:nvSpPr>
      <dsp:spPr>
        <a:xfrm>
          <a:off x="0" y="0"/>
          <a:ext cx="8786813" cy="30718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i="0" kern="1200" dirty="0" smtClean="0">
              <a:latin typeface="Times New Roman" pitchFamily="18" charset="0"/>
              <a:cs typeface="Times New Roman" pitchFamily="18" charset="0"/>
            </a:rPr>
            <a:t>Приказ министерства образования области от 04.10.2016 № 3232 </a:t>
          </a:r>
          <a:endParaRPr lang="ru-RU" sz="32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786813" cy="1658787"/>
      </dsp:txXfrm>
    </dsp:sp>
    <dsp:sp modelId="{D53A25FB-14DC-4694-A00C-EBC9C8471770}">
      <dsp:nvSpPr>
        <dsp:cNvPr id="0" name=""/>
        <dsp:cNvSpPr/>
      </dsp:nvSpPr>
      <dsp:spPr>
        <a:xfrm>
          <a:off x="33" y="1291898"/>
          <a:ext cx="8785912" cy="177993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u="none" kern="1200" dirty="0" smtClean="0">
              <a:latin typeface="Times New Roman" pitchFamily="18" charset="0"/>
              <a:cs typeface="Times New Roman" pitchFamily="18" charset="0"/>
            </a:rPr>
            <a:t>О порядке и местах регистрации на участие в итоговом сочинении (изложении) </a:t>
          </a:r>
          <a:br>
            <a:rPr lang="ru-RU" sz="3200" b="0" i="0" u="none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b="0" i="0" u="none" kern="1200" dirty="0" smtClean="0">
              <a:latin typeface="Times New Roman" pitchFamily="18" charset="0"/>
              <a:cs typeface="Times New Roman" pitchFamily="18" charset="0"/>
            </a:rPr>
            <a:t>в 2016/2017 учебном году</a:t>
          </a:r>
          <a:endParaRPr lang="ru-RU" sz="3200" b="0" i="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" y="1291898"/>
        <a:ext cx="8785912" cy="177993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EC3484-52B9-43C4-AAFF-D089E979104B}">
      <dsp:nvSpPr>
        <dsp:cNvPr id="0" name=""/>
        <dsp:cNvSpPr/>
      </dsp:nvSpPr>
      <dsp:spPr>
        <a:xfrm>
          <a:off x="0" y="0"/>
          <a:ext cx="8786813" cy="235743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786813" cy="1273014"/>
      </dsp:txXfrm>
    </dsp:sp>
    <dsp:sp modelId="{22CDE644-55B7-4FA2-966E-B4883E6A70BE}">
      <dsp:nvSpPr>
        <dsp:cNvPr id="0" name=""/>
        <dsp:cNvSpPr/>
      </dsp:nvSpPr>
      <dsp:spPr>
        <a:xfrm>
          <a:off x="17572" y="991450"/>
          <a:ext cx="2874592" cy="136598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u="none" kern="1200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3200" b="0" i="0" u="none" kern="1200" dirty="0" smtClean="0">
              <a:latin typeface="Times New Roman" pitchFamily="18" charset="0"/>
              <a:cs typeface="Times New Roman" pitchFamily="18" charset="0"/>
            </a:rPr>
            <a:t> декабря 201</a:t>
          </a:r>
          <a:r>
            <a:rPr lang="en-US" sz="3200" b="0" i="0" u="none" kern="1200" dirty="0" smtClean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3200" b="0" i="0" u="none" kern="1200" dirty="0" smtClean="0">
              <a:latin typeface="Times New Roman" pitchFamily="18" charset="0"/>
              <a:cs typeface="Times New Roman" pitchFamily="18" charset="0"/>
            </a:rPr>
            <a:t> года</a:t>
          </a:r>
          <a:endParaRPr lang="ru-RU" sz="3200" b="0" i="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72" y="991450"/>
        <a:ext cx="2874592" cy="1365987"/>
      </dsp:txXfrm>
    </dsp:sp>
    <dsp:sp modelId="{D53A25FB-14DC-4694-A00C-EBC9C8471770}">
      <dsp:nvSpPr>
        <dsp:cNvPr id="0" name=""/>
        <dsp:cNvSpPr/>
      </dsp:nvSpPr>
      <dsp:spPr>
        <a:xfrm>
          <a:off x="2892165" y="991450"/>
          <a:ext cx="3028066" cy="136598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u="none" kern="12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3200" b="0" i="0" u="none" kern="1200" dirty="0" smtClean="0">
              <a:latin typeface="Times New Roman" pitchFamily="18" charset="0"/>
              <a:cs typeface="Times New Roman" pitchFamily="18" charset="0"/>
            </a:rPr>
            <a:t> февраля 201</a:t>
          </a:r>
          <a:r>
            <a:rPr lang="en-US" sz="3200" b="0" i="0" u="none" kern="1200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3200" b="0" i="0" u="none" kern="1200" dirty="0" smtClean="0">
              <a:latin typeface="Times New Roman" pitchFamily="18" charset="0"/>
              <a:cs typeface="Times New Roman" pitchFamily="18" charset="0"/>
            </a:rPr>
            <a:t> года</a:t>
          </a:r>
          <a:endParaRPr lang="ru-RU" sz="3200" b="0" i="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2165" y="991450"/>
        <a:ext cx="3028066" cy="1365987"/>
      </dsp:txXfrm>
    </dsp:sp>
    <dsp:sp modelId="{E05088B4-FF1D-4BFB-914E-BE64340FE6E0}">
      <dsp:nvSpPr>
        <dsp:cNvPr id="0" name=""/>
        <dsp:cNvSpPr/>
      </dsp:nvSpPr>
      <dsp:spPr>
        <a:xfrm>
          <a:off x="5912220" y="991450"/>
          <a:ext cx="2874592" cy="136598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u="none" kern="12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3200" b="0" i="0" u="none" kern="1200" dirty="0" smtClean="0">
              <a:latin typeface="Times New Roman" pitchFamily="18" charset="0"/>
              <a:cs typeface="Times New Roman" pitchFamily="18" charset="0"/>
            </a:rPr>
            <a:t> мая </a:t>
          </a:r>
          <a:br>
            <a:rPr lang="ru-RU" sz="3200" b="0" i="0" u="none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b="0" i="0" u="none" kern="1200" dirty="0" smtClean="0">
              <a:latin typeface="Times New Roman" pitchFamily="18" charset="0"/>
              <a:cs typeface="Times New Roman" pitchFamily="18" charset="0"/>
            </a:rPr>
            <a:t>201</a:t>
          </a:r>
          <a:r>
            <a:rPr lang="en-US" sz="3200" b="0" i="0" u="none" kern="1200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3200" b="0" i="0" u="none" kern="1200" dirty="0" smtClean="0">
              <a:latin typeface="Times New Roman" pitchFamily="18" charset="0"/>
              <a:cs typeface="Times New Roman" pitchFamily="18" charset="0"/>
            </a:rPr>
            <a:t> года</a:t>
          </a:r>
          <a:endParaRPr lang="ru-RU" sz="3200" b="0" i="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12220" y="991450"/>
        <a:ext cx="2874592" cy="136598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EC3484-52B9-43C4-AAFF-D089E979104B}">
      <dsp:nvSpPr>
        <dsp:cNvPr id="0" name=""/>
        <dsp:cNvSpPr/>
      </dsp:nvSpPr>
      <dsp:spPr>
        <a:xfrm>
          <a:off x="0" y="0"/>
          <a:ext cx="8786874" cy="23574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786874" cy="1273023"/>
      </dsp:txXfrm>
    </dsp:sp>
    <dsp:sp modelId="{22CDE644-55B7-4FA2-966E-B4883E6A70BE}">
      <dsp:nvSpPr>
        <dsp:cNvPr id="0" name=""/>
        <dsp:cNvSpPr/>
      </dsp:nvSpPr>
      <dsp:spPr>
        <a:xfrm>
          <a:off x="17573" y="991456"/>
          <a:ext cx="2874612" cy="136599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u="none" kern="1200" dirty="0" smtClean="0">
              <a:latin typeface="Times New Roman" pitchFamily="18" charset="0"/>
              <a:cs typeface="Times New Roman" pitchFamily="18" charset="0"/>
            </a:rPr>
            <a:t>до</a:t>
          </a:r>
          <a:r>
            <a:rPr lang="en-US" sz="3200" b="0" i="0" u="none" kern="1200" dirty="0" smtClean="0">
              <a:latin typeface="Times New Roman" pitchFamily="18" charset="0"/>
              <a:cs typeface="Times New Roman" pitchFamily="18" charset="0"/>
            </a:rPr>
            <a:t> 2</a:t>
          </a:r>
          <a:r>
            <a:rPr lang="ru-RU" sz="3200" b="0" i="0" u="none" kern="1200" dirty="0" smtClean="0">
              <a:latin typeface="Times New Roman" pitchFamily="18" charset="0"/>
              <a:cs typeface="Times New Roman" pitchFamily="18" charset="0"/>
            </a:rPr>
            <a:t>3 ноября 201</a:t>
          </a:r>
          <a:r>
            <a:rPr lang="en-US" sz="3200" b="0" i="0" u="none" kern="1200" dirty="0" smtClean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3200" b="0" i="0" u="none" kern="1200" dirty="0" smtClean="0">
              <a:latin typeface="Times New Roman" pitchFamily="18" charset="0"/>
              <a:cs typeface="Times New Roman" pitchFamily="18" charset="0"/>
            </a:rPr>
            <a:t> года</a:t>
          </a:r>
          <a:endParaRPr lang="ru-RU" sz="3200" b="0" i="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73" y="991456"/>
        <a:ext cx="2874612" cy="1365997"/>
      </dsp:txXfrm>
    </dsp:sp>
    <dsp:sp modelId="{D53A25FB-14DC-4694-A00C-EBC9C8471770}">
      <dsp:nvSpPr>
        <dsp:cNvPr id="0" name=""/>
        <dsp:cNvSpPr/>
      </dsp:nvSpPr>
      <dsp:spPr>
        <a:xfrm>
          <a:off x="2892185" y="991456"/>
          <a:ext cx="3028087" cy="136599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u="none" kern="1200" dirty="0" smtClean="0">
              <a:latin typeface="Times New Roman" pitchFamily="18" charset="0"/>
              <a:cs typeface="Times New Roman" pitchFamily="18" charset="0"/>
            </a:rPr>
            <a:t>до 18 января 2017 года</a:t>
          </a:r>
          <a:endParaRPr lang="ru-RU" sz="3200" b="0" i="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2185" y="991456"/>
        <a:ext cx="3028087" cy="1365997"/>
      </dsp:txXfrm>
    </dsp:sp>
    <dsp:sp modelId="{E05088B4-FF1D-4BFB-914E-BE64340FE6E0}">
      <dsp:nvSpPr>
        <dsp:cNvPr id="0" name=""/>
        <dsp:cNvSpPr/>
      </dsp:nvSpPr>
      <dsp:spPr>
        <a:xfrm>
          <a:off x="5912261" y="991456"/>
          <a:ext cx="2874612" cy="136599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u="none" kern="1200" dirty="0" smtClean="0">
              <a:latin typeface="Times New Roman" pitchFamily="18" charset="0"/>
              <a:cs typeface="Times New Roman" pitchFamily="18" charset="0"/>
            </a:rPr>
            <a:t>до </a:t>
          </a:r>
          <a:br>
            <a:rPr lang="ru-RU" sz="3200" b="0" i="0" u="none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b="0" i="0" u="none" kern="1200" dirty="0" smtClean="0">
              <a:latin typeface="Times New Roman" pitchFamily="18" charset="0"/>
              <a:cs typeface="Times New Roman" pitchFamily="18" charset="0"/>
            </a:rPr>
            <a:t>19 апреля 2017 года</a:t>
          </a:r>
          <a:endParaRPr lang="ru-RU" sz="3200" b="0" i="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12261" y="991456"/>
        <a:ext cx="2874612" cy="1365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503131-1D15-4475-BEBD-1447883970BE}" type="datetimeFigureOut">
              <a:rPr lang="ru-RU"/>
              <a:pPr>
                <a:defRPr/>
              </a:pPr>
              <a:t>01.12.2016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B0F419-4620-4270-8853-0FA7657E8D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B0F419-4620-4270-8853-0FA7657E8DE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5F26BD-5B12-44F0-94C6-8A38FDB9D68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5F26BD-5B12-44F0-94C6-8A38FDB9D68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E44E2-17E7-4E56-9D08-24A5267C6E5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E44E2-17E7-4E56-9D08-24A5267C6E5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E44E2-17E7-4E56-9D08-24A5267C6E5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385EDD-48FF-434E-9936-793BD4B4A0D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E1C334-D7BE-46B9-9810-8ACDB8807F0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B150E2-F12F-4497-AA1C-DA8C93424A5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242556-B97E-4484-B1C8-EA3E2EF4AD0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5F26BD-5B12-44F0-94C6-8A38FDB9D68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5F26BD-5B12-44F0-94C6-8A38FDB9D68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5F26BD-5B12-44F0-94C6-8A38FDB9D68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5F26BD-5B12-44F0-94C6-8A38FDB9D68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5F26BD-5B12-44F0-94C6-8A38FDB9D68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B3440-7929-4B6E-82B1-97B34CE0923B}" type="datetimeFigureOut">
              <a:rPr lang="ru-RU"/>
              <a:pPr>
                <a:defRPr/>
              </a:pPr>
              <a:t>01.12.2016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7F650-0061-4D64-95F6-42D01ED3BE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E9DAE-E27D-47F3-9E01-52176CA77408}" type="datetimeFigureOut">
              <a:rPr lang="ru-RU"/>
              <a:pPr>
                <a:defRPr/>
              </a:pPr>
              <a:t>01.12.2016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106B7-2FD3-4513-AFEB-C72B50CA04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C183D-38CF-4794-8D0D-E1E23E0C21A5}" type="datetimeFigureOut">
              <a:rPr lang="ru-RU"/>
              <a:pPr>
                <a:defRPr/>
              </a:pPr>
              <a:t>01.12.2016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E0E3A-B9D9-4CA0-9E3C-9039D8F6A5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FBA68-8056-4556-92C5-99BCDE91B001}" type="datetimeFigureOut">
              <a:rPr lang="ru-RU"/>
              <a:pPr>
                <a:defRPr/>
              </a:pPr>
              <a:t>01.12.2016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BEFF8-DEA2-440C-BD39-C0C16A153C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7471C-C644-4E23-A4D6-C8C36C723B48}" type="datetimeFigureOut">
              <a:rPr lang="ru-RU"/>
              <a:pPr>
                <a:defRPr/>
              </a:pPr>
              <a:t>01.12.2016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0AC5B-A2CD-4414-B110-927D953574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6AE96-F484-443E-8AF8-8AAB8AF2BB65}" type="datetimeFigureOut">
              <a:rPr lang="ru-RU"/>
              <a:pPr>
                <a:defRPr/>
              </a:pPr>
              <a:t>01.12.2016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EABA-E0CC-4146-B0F7-5C743B9BD3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667FF-47F1-4349-9882-988A42DCF32B}" type="datetimeFigureOut">
              <a:rPr lang="ru-RU"/>
              <a:pPr>
                <a:defRPr/>
              </a:pPr>
              <a:t>01.12.2016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714F0-DE4B-43F2-B53A-F70384D678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DFE8-39E3-47FC-BD3B-DC651E373172}" type="datetimeFigureOut">
              <a:rPr lang="ru-RU"/>
              <a:pPr>
                <a:defRPr/>
              </a:pPr>
              <a:t>01.12.2016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3C801-0402-431E-B1C3-B9502CD0FE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CEFEC-D933-41EF-B90F-0DB17E10297E}" type="datetimeFigureOut">
              <a:rPr lang="ru-RU"/>
              <a:pPr>
                <a:defRPr/>
              </a:pPr>
              <a:t>01.12.2016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A2881-E6AD-4A18-9A5A-CAEB6616C4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BD42-B22D-4156-BBAB-5F2B912817F0}" type="datetimeFigureOut">
              <a:rPr lang="ru-RU"/>
              <a:pPr>
                <a:defRPr/>
              </a:pPr>
              <a:t>01.12.2016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627A-E057-4E59-99F4-D2DA6767BF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7D824-1A19-4EA8-B577-0D7C06209B35}" type="datetimeFigureOut">
              <a:rPr lang="ru-RU"/>
              <a:pPr>
                <a:defRPr/>
              </a:pPr>
              <a:t>01.12.2016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AEF60-0E2C-438A-A307-D1F5F34E56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D6C5C7-9AF6-46D9-905C-5F07A00426B5}" type="datetimeFigureOut">
              <a:rPr lang="ru-RU"/>
              <a:pPr>
                <a:defRPr/>
              </a:pPr>
              <a:t>01.12.2016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5C35D2-7290-41B7-B59E-59FB89A1CD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9.jpe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2.png"/><Relationship Id="rId4" Type="http://schemas.openxmlformats.org/officeDocument/2006/relationships/image" Target="../media/image9.jpe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image" Target="../media/image2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10" Type="http://schemas.openxmlformats.org/officeDocument/2006/relationships/image" Target="../media/image2.png"/><Relationship Id="rId4" Type="http://schemas.openxmlformats.org/officeDocument/2006/relationships/diagramData" Target="../diagrams/data13.xml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10" Type="http://schemas.openxmlformats.org/officeDocument/2006/relationships/image" Target="../media/image2.png"/><Relationship Id="rId4" Type="http://schemas.openxmlformats.org/officeDocument/2006/relationships/diagramData" Target="../diagrams/data14.xml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5.xml"/><Relationship Id="rId5" Type="http://schemas.openxmlformats.org/officeDocument/2006/relationships/image" Target="../media/image2.png"/><Relationship Id="rId10" Type="http://schemas.microsoft.com/office/2007/relationships/diagramDrawing" Target="../diagrams/drawing15.xml"/><Relationship Id="rId4" Type="http://schemas.openxmlformats.org/officeDocument/2006/relationships/image" Target="../media/image34.gif"/><Relationship Id="rId9" Type="http://schemas.openxmlformats.org/officeDocument/2006/relationships/diagramColors" Target="../diagrams/colors1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1.jpe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11" Type="http://schemas.openxmlformats.org/officeDocument/2006/relationships/image" Target="../media/image38.jpeg"/><Relationship Id="rId5" Type="http://schemas.openxmlformats.org/officeDocument/2006/relationships/diagramQuickStyle" Target="../diagrams/quickStyle16.xml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diagramLayout" Target="../diagrams/layout16.xml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53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openxmlformats.org/officeDocument/2006/relationships/image" Target="../media/image48.jpeg"/><Relationship Id="rId17" Type="http://schemas.openxmlformats.org/officeDocument/2006/relationships/image" Target="../media/image52.png"/><Relationship Id="rId2" Type="http://schemas.openxmlformats.org/officeDocument/2006/relationships/image" Target="../media/image1.jpeg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11" Type="http://schemas.openxmlformats.org/officeDocument/2006/relationships/image" Target="../media/image47.jpeg"/><Relationship Id="rId5" Type="http://schemas.openxmlformats.org/officeDocument/2006/relationships/diagramQuickStyle" Target="../diagrams/quickStyle17.xml"/><Relationship Id="rId15" Type="http://schemas.openxmlformats.org/officeDocument/2006/relationships/image" Target="../media/image50.jpeg"/><Relationship Id="rId10" Type="http://schemas.openxmlformats.org/officeDocument/2006/relationships/image" Target="../media/image46.png"/><Relationship Id="rId4" Type="http://schemas.openxmlformats.org/officeDocument/2006/relationships/diagramLayout" Target="../diagrams/layout17.xml"/><Relationship Id="rId9" Type="http://schemas.openxmlformats.org/officeDocument/2006/relationships/image" Target="../media/image45.png"/><Relationship Id="rId1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8.xml"/><Relationship Id="rId11" Type="http://schemas.openxmlformats.org/officeDocument/2006/relationships/image" Target="../media/image2.png"/><Relationship Id="rId5" Type="http://schemas.openxmlformats.org/officeDocument/2006/relationships/diagramLayout" Target="../diagrams/layout18.xml"/><Relationship Id="rId10" Type="http://schemas.openxmlformats.org/officeDocument/2006/relationships/image" Target="../media/image71.png"/><Relationship Id="rId4" Type="http://schemas.openxmlformats.org/officeDocument/2006/relationships/diagramData" Target="../diagrams/data18.xml"/><Relationship Id="rId9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10" Type="http://schemas.openxmlformats.org/officeDocument/2006/relationships/image" Target="../media/image2.png"/><Relationship Id="rId4" Type="http://schemas.openxmlformats.org/officeDocument/2006/relationships/diagramData" Target="../diagrams/data19.xml"/><Relationship Id="rId9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8.jpeg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0.xml"/><Relationship Id="rId11" Type="http://schemas.openxmlformats.org/officeDocument/2006/relationships/image" Target="../media/image2.png"/><Relationship Id="rId5" Type="http://schemas.openxmlformats.org/officeDocument/2006/relationships/diagramLayout" Target="../diagrams/layout20.xml"/><Relationship Id="rId10" Type="http://schemas.openxmlformats.org/officeDocument/2006/relationships/image" Target="../media/image79.png"/><Relationship Id="rId4" Type="http://schemas.openxmlformats.org/officeDocument/2006/relationships/diagramData" Target="../diagrams/data20.xml"/><Relationship Id="rId9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1.xml"/><Relationship Id="rId11" Type="http://schemas.openxmlformats.org/officeDocument/2006/relationships/image" Target="../media/image2.png"/><Relationship Id="rId5" Type="http://schemas.openxmlformats.org/officeDocument/2006/relationships/diagramLayout" Target="../diagrams/layout21.xml"/><Relationship Id="rId10" Type="http://schemas.openxmlformats.org/officeDocument/2006/relationships/image" Target="../media/image80.png"/><Relationship Id="rId4" Type="http://schemas.openxmlformats.org/officeDocument/2006/relationships/diagramData" Target="../diagrams/data21.xml"/><Relationship Id="rId9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10" Type="http://schemas.openxmlformats.org/officeDocument/2006/relationships/image" Target="../media/image2.png"/><Relationship Id="rId4" Type="http://schemas.openxmlformats.org/officeDocument/2006/relationships/diagramData" Target="../diagrams/data22.xml"/><Relationship Id="rId9" Type="http://schemas.openxmlformats.org/officeDocument/2006/relationships/image" Target="../media/image8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Relationship Id="rId9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13" Type="http://schemas.openxmlformats.org/officeDocument/2006/relationships/image" Target="../media/image85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24.xml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4.xml"/><Relationship Id="rId11" Type="http://schemas.openxmlformats.org/officeDocument/2006/relationships/image" Target="../media/image65.png"/><Relationship Id="rId5" Type="http://schemas.openxmlformats.org/officeDocument/2006/relationships/diagramLayout" Target="../diagrams/layout24.xml"/><Relationship Id="rId10" Type="http://schemas.openxmlformats.org/officeDocument/2006/relationships/image" Target="../media/image83.png"/><Relationship Id="rId4" Type="http://schemas.openxmlformats.org/officeDocument/2006/relationships/diagramData" Target="../diagrams/data24.xml"/><Relationship Id="rId9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63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12" Type="http://schemas.openxmlformats.org/officeDocument/2006/relationships/image" Target="../media/image8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5.xml"/><Relationship Id="rId11" Type="http://schemas.openxmlformats.org/officeDocument/2006/relationships/image" Target="../media/image87.png"/><Relationship Id="rId5" Type="http://schemas.openxmlformats.org/officeDocument/2006/relationships/diagramQuickStyle" Target="../diagrams/quickStyle25.xml"/><Relationship Id="rId15" Type="http://schemas.openxmlformats.org/officeDocument/2006/relationships/image" Target="../media/image2.png"/><Relationship Id="rId10" Type="http://schemas.openxmlformats.org/officeDocument/2006/relationships/image" Target="../media/image86.png"/><Relationship Id="rId4" Type="http://schemas.openxmlformats.org/officeDocument/2006/relationships/diagramLayout" Target="../diagrams/layout25.xml"/><Relationship Id="rId9" Type="http://schemas.openxmlformats.org/officeDocument/2006/relationships/image" Target="../media/image57.png"/><Relationship Id="rId14" Type="http://schemas.openxmlformats.org/officeDocument/2006/relationships/image" Target="../media/image89.png"/></Relationships>
</file>

<file path=ppt/slides/_rels/slide5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13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26.xml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6.xml"/><Relationship Id="rId11" Type="http://schemas.openxmlformats.org/officeDocument/2006/relationships/image" Target="../media/image90.png"/><Relationship Id="rId5" Type="http://schemas.openxmlformats.org/officeDocument/2006/relationships/diagramLayout" Target="../diagrams/layout26.xml"/><Relationship Id="rId10" Type="http://schemas.openxmlformats.org/officeDocument/2006/relationships/image" Target="../media/image89.png"/><Relationship Id="rId4" Type="http://schemas.openxmlformats.org/officeDocument/2006/relationships/diagramData" Target="../diagrams/data26.xml"/><Relationship Id="rId9" Type="http://schemas.openxmlformats.org/officeDocument/2006/relationships/image" Target="../media/image7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7.xml"/><Relationship Id="rId11" Type="http://schemas.openxmlformats.org/officeDocument/2006/relationships/image" Target="../media/image77.png"/><Relationship Id="rId5" Type="http://schemas.openxmlformats.org/officeDocument/2006/relationships/diagramLayout" Target="../diagrams/layout27.xml"/><Relationship Id="rId10" Type="http://schemas.openxmlformats.org/officeDocument/2006/relationships/image" Target="../media/image94.png"/><Relationship Id="rId4" Type="http://schemas.openxmlformats.org/officeDocument/2006/relationships/diagramData" Target="../diagrams/data27.xml"/><Relationship Id="rId9" Type="http://schemas.openxmlformats.org/officeDocument/2006/relationships/image" Target="../media/image93.png"/></Relationships>
</file>

<file path=ppt/slides/_rels/slide5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13" Type="http://schemas.openxmlformats.org/officeDocument/2006/relationships/image" Target="../media/image9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28.xml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8.xml"/><Relationship Id="rId11" Type="http://schemas.openxmlformats.org/officeDocument/2006/relationships/image" Target="../media/image95.png"/><Relationship Id="rId5" Type="http://schemas.openxmlformats.org/officeDocument/2006/relationships/diagramLayout" Target="../diagrams/layout28.xml"/><Relationship Id="rId10" Type="http://schemas.openxmlformats.org/officeDocument/2006/relationships/image" Target="../media/image89.png"/><Relationship Id="rId4" Type="http://schemas.openxmlformats.org/officeDocument/2006/relationships/diagramData" Target="../diagrams/data28.xml"/><Relationship Id="rId9" Type="http://schemas.openxmlformats.org/officeDocument/2006/relationships/image" Target="../media/image93.png"/><Relationship Id="rId1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9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9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9.xml"/><Relationship Id="rId11" Type="http://schemas.openxmlformats.org/officeDocument/2006/relationships/image" Target="../media/image98.png"/><Relationship Id="rId5" Type="http://schemas.openxmlformats.org/officeDocument/2006/relationships/diagramLayout" Target="../diagrams/layout29.xml"/><Relationship Id="rId10" Type="http://schemas.openxmlformats.org/officeDocument/2006/relationships/image" Target="../media/image97.png"/><Relationship Id="rId4" Type="http://schemas.openxmlformats.org/officeDocument/2006/relationships/diagramData" Target="../diagrams/data29.xml"/><Relationship Id="rId9" Type="http://schemas.openxmlformats.org/officeDocument/2006/relationships/image" Target="../media/image9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0.xml"/><Relationship Id="rId5" Type="http://schemas.openxmlformats.org/officeDocument/2006/relationships/diagramLayout" Target="../diagrams/layout30.xml"/><Relationship Id="rId10" Type="http://schemas.openxmlformats.org/officeDocument/2006/relationships/image" Target="../media/image2.png"/><Relationship Id="rId4" Type="http://schemas.openxmlformats.org/officeDocument/2006/relationships/diagramData" Target="../diagrams/data30.xml"/><Relationship Id="rId9" Type="http://schemas.openxmlformats.org/officeDocument/2006/relationships/image" Target="../media/image93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Relationship Id="rId9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Relationship Id="rId9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3.xml"/><Relationship Id="rId11" Type="http://schemas.openxmlformats.org/officeDocument/2006/relationships/image" Target="../media/image2.png"/><Relationship Id="rId5" Type="http://schemas.openxmlformats.org/officeDocument/2006/relationships/diagramQuickStyle" Target="../diagrams/quickStyle33.xml"/><Relationship Id="rId10" Type="http://schemas.openxmlformats.org/officeDocument/2006/relationships/image" Target="../media/image103.png"/><Relationship Id="rId4" Type="http://schemas.openxmlformats.org/officeDocument/2006/relationships/diagramLayout" Target="../diagrams/layout33.xml"/><Relationship Id="rId9" Type="http://schemas.openxmlformats.org/officeDocument/2006/relationships/image" Target="../media/image10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57.png"/><Relationship Id="rId7" Type="http://schemas.openxmlformats.org/officeDocument/2006/relationships/image" Target="../media/image10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image" Target="../media/image104.png"/><Relationship Id="rId4" Type="http://schemas.openxmlformats.org/officeDocument/2006/relationships/image" Target="../media/image63.png"/><Relationship Id="rId9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10" Type="http://schemas.openxmlformats.org/officeDocument/2006/relationships/image" Target="../media/image44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10" Type="http://schemas.openxmlformats.org/officeDocument/2006/relationships/image" Target="../media/image122.png"/><Relationship Id="rId4" Type="http://schemas.openxmlformats.org/officeDocument/2006/relationships/image" Target="../media/image117.png"/><Relationship Id="rId9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2.png"/><Relationship Id="rId7" Type="http://schemas.openxmlformats.org/officeDocument/2006/relationships/image" Target="../media/image1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63.png"/><Relationship Id="rId7" Type="http://schemas.openxmlformats.org/officeDocument/2006/relationships/image" Target="../media/image1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image" Target="../media/image134.png"/><Relationship Id="rId10" Type="http://schemas.openxmlformats.org/officeDocument/2006/relationships/image" Target="../media/image35.png"/><Relationship Id="rId4" Type="http://schemas.openxmlformats.org/officeDocument/2006/relationships/image" Target="../media/image104.png"/><Relationship Id="rId9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97.png"/><Relationship Id="rId4" Type="http://schemas.openxmlformats.org/officeDocument/2006/relationships/image" Target="../media/image105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Relationship Id="rId9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2.png"/><Relationship Id="rId3" Type="http://schemas.openxmlformats.org/officeDocument/2006/relationships/image" Target="../media/image137.png"/><Relationship Id="rId7" Type="http://schemas.openxmlformats.org/officeDocument/2006/relationships/image" Target="../media/image146.png"/><Relationship Id="rId12" Type="http://schemas.openxmlformats.org/officeDocument/2006/relationships/image" Target="../media/image1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5.png"/><Relationship Id="rId11" Type="http://schemas.openxmlformats.org/officeDocument/2006/relationships/image" Target="../media/image141.png"/><Relationship Id="rId5" Type="http://schemas.openxmlformats.org/officeDocument/2006/relationships/image" Target="../media/image144.png"/><Relationship Id="rId10" Type="http://schemas.openxmlformats.org/officeDocument/2006/relationships/image" Target="../media/image140.png"/><Relationship Id="rId4" Type="http://schemas.openxmlformats.org/officeDocument/2006/relationships/image" Target="../media/image143.png"/><Relationship Id="rId9" Type="http://schemas.openxmlformats.org/officeDocument/2006/relationships/image" Target="../media/image139.png"/><Relationship Id="rId14" Type="http://schemas.openxmlformats.org/officeDocument/2006/relationships/image" Target="../media/image14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42844" y="1285860"/>
            <a:ext cx="8786874" cy="5143536"/>
          </a:xfrm>
        </p:spPr>
        <p:txBody>
          <a:bodyPr lIns="72000" tIns="0" bIns="432000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и проведение </a:t>
            </a:r>
            <a:b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итогового </a:t>
            </a:r>
            <a:b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сочинения (изложения) </a:t>
            </a:r>
            <a:b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</a:t>
            </a:r>
            <a:r>
              <a:rPr lang="en-US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/201</a:t>
            </a:r>
            <a:r>
              <a:rPr lang="en-US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учебном году</a:t>
            </a:r>
            <a:endParaRPr lang="ru-RU" sz="5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923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214290"/>
            <a:ext cx="7215238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документы предоставляют при подаче заявления на сдачу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итогового сочинения 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(изложения)?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214283" y="1142984"/>
            <a:ext cx="8713786" cy="11387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975" lvl="0" indent="-1809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Пакет </a:t>
            </a:r>
            <a:r>
              <a:rPr lang="ru-RU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документов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обучающихся ОО текущего года,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содержит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14282" y="2285992"/>
            <a:ext cx="8715436" cy="1071546"/>
            <a:chOff x="214282" y="5572140"/>
            <a:chExt cx="8715436" cy="1071546"/>
          </a:xfrm>
        </p:grpSpPr>
        <p:grpSp>
          <p:nvGrpSpPr>
            <p:cNvPr id="7" name="Группа 43"/>
            <p:cNvGrpSpPr/>
            <p:nvPr/>
          </p:nvGrpSpPr>
          <p:grpSpPr>
            <a:xfrm>
              <a:off x="214282" y="5572140"/>
              <a:ext cx="2571768" cy="1071546"/>
              <a:chOff x="11868" y="1111633"/>
              <a:chExt cx="2516150" cy="1531572"/>
            </a:xfrm>
            <a:scene3d>
              <a:camera prst="orthographicFront"/>
              <a:lightRig rig="flat" dir="t"/>
            </a:scene3d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11868" y="1111633"/>
                <a:ext cx="1817219" cy="1531572"/>
              </a:xfrm>
              <a:prstGeom prst="rect">
                <a:avLst/>
              </a:prstGeom>
              <a:sp3d z="190500" extrusionH="12700" prstMaterial="plastic">
                <a:bevelT w="50800" h="50800"/>
              </a:sp3d>
            </p:spPr>
            <p:style>
              <a:ln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ctr"/>
                <a:r>
                  <a:rPr lang="ru-RU" sz="2100" dirty="0" smtClean="0">
                    <a:latin typeface="Times New Roman" pitchFamily="18" charset="0"/>
                    <a:cs typeface="Times New Roman" pitchFamily="18" charset="0"/>
                  </a:rPr>
                  <a:t>заявление участника</a:t>
                </a:r>
                <a:endParaRPr lang="ru-RU" sz="21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11869" y="1111633"/>
                <a:ext cx="2516149" cy="1531572"/>
              </a:xfrm>
              <a:prstGeom prst="rect">
                <a:avLst/>
              </a:prstGeom>
              <a:sp3d z="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27584" tIns="40640" rIns="227584" bIns="40640" spcCol="1270" anchor="ctr"/>
              <a:lstStyle/>
              <a:p>
                <a:pPr algn="ctr" defTabSz="1422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21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Группа 46"/>
            <p:cNvGrpSpPr/>
            <p:nvPr/>
          </p:nvGrpSpPr>
          <p:grpSpPr>
            <a:xfrm>
              <a:off x="2071670" y="5572140"/>
              <a:ext cx="2143140" cy="1071546"/>
              <a:chOff x="1976673" y="1111633"/>
              <a:chExt cx="3028199" cy="1531572"/>
            </a:xfrm>
            <a:scene3d>
              <a:camera prst="orthographicFront"/>
              <a:lightRig rig="flat" dir="t"/>
            </a:scene3d>
          </p:grpSpPr>
          <p:sp>
            <p:nvSpPr>
              <p:cNvPr id="48" name="Прямоугольник 47"/>
              <p:cNvSpPr/>
              <p:nvPr/>
            </p:nvSpPr>
            <p:spPr>
              <a:xfrm>
                <a:off x="1976673" y="1111633"/>
                <a:ext cx="3028199" cy="1531572"/>
              </a:xfrm>
              <a:prstGeom prst="rect">
                <a:avLst/>
              </a:prstGeom>
              <a:sp3d z="190500" extrusionH="12700" prstMaterial="plastic">
                <a:bevelT w="50800" h="50800"/>
              </a:sp3d>
            </p:spPr>
            <p:style>
              <a:ln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ctr"/>
                <a:r>
                  <a:rPr lang="ru-RU" sz="2100" dirty="0" smtClean="0">
                    <a:latin typeface="Times New Roman" pitchFamily="18" charset="0"/>
                    <a:cs typeface="Times New Roman" pitchFamily="18" charset="0"/>
                  </a:rPr>
                  <a:t>документ, удостоверяющий личность</a:t>
                </a:r>
              </a:p>
              <a:p>
                <a:endParaRPr lang="ru-RU" dirty="0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885133" y="1111633"/>
                <a:ext cx="2119739" cy="1531572"/>
              </a:xfrm>
              <a:prstGeom prst="rect">
                <a:avLst/>
              </a:prstGeom>
              <a:sp3d z="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27584" tIns="40640" rIns="227584" bIns="40640" spcCol="1270" anchor="ctr"/>
              <a:lstStyle/>
              <a:p>
                <a:pPr algn="ctr" defTabSz="1422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21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Группа 49"/>
            <p:cNvGrpSpPr/>
            <p:nvPr/>
          </p:nvGrpSpPr>
          <p:grpSpPr>
            <a:xfrm>
              <a:off x="4214810" y="5572140"/>
              <a:ext cx="1928826" cy="1071546"/>
              <a:chOff x="517427" y="1111633"/>
              <a:chExt cx="1950017" cy="1531572"/>
            </a:xfrm>
            <a:scene3d>
              <a:camera prst="orthographicFront"/>
              <a:lightRig rig="flat" dir="t"/>
            </a:scene3d>
          </p:grpSpPr>
          <p:sp>
            <p:nvSpPr>
              <p:cNvPr id="51" name="Прямоугольник 50"/>
              <p:cNvSpPr/>
              <p:nvPr/>
            </p:nvSpPr>
            <p:spPr>
              <a:xfrm>
                <a:off x="517427" y="1111633"/>
                <a:ext cx="1950017" cy="1531572"/>
              </a:xfrm>
              <a:prstGeom prst="rect">
                <a:avLst/>
              </a:prstGeom>
              <a:sp3d z="190500" extrusionH="12700" prstMaterial="plastic">
                <a:bevelT w="50800" h="50800"/>
              </a:sp3d>
            </p:spPr>
            <p:style>
              <a:ln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2" name="Прямоугольник 51"/>
              <p:cNvSpPr/>
              <p:nvPr/>
            </p:nvSpPr>
            <p:spPr>
              <a:xfrm>
                <a:off x="517427" y="1111633"/>
                <a:ext cx="1950017" cy="1531572"/>
              </a:xfrm>
              <a:prstGeom prst="rect">
                <a:avLst/>
              </a:prstGeom>
              <a:sp3d z="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27584" tIns="40640" rIns="227584" bIns="40640" spcCol="1270" anchor="ctr"/>
              <a:lstStyle/>
              <a:p>
                <a:pPr algn="ctr" defTabSz="1422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100" dirty="0" smtClean="0">
                    <a:latin typeface="Times New Roman" pitchFamily="18" charset="0"/>
                    <a:cs typeface="Times New Roman" pitchFamily="18" charset="0"/>
                  </a:rPr>
                  <a:t>СНИЛС</a:t>
                </a:r>
                <a:endParaRPr lang="ru-RU" sz="21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4" name="Прямоугольник 53"/>
            <p:cNvSpPr/>
            <p:nvPr/>
          </p:nvSpPr>
          <p:spPr>
            <a:xfrm>
              <a:off x="6143636" y="5572140"/>
              <a:ext cx="2786082" cy="1071546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dirty="0" smtClean="0">
                  <a:latin typeface="Times New Roman" pitchFamily="18" charset="0"/>
                  <a:cs typeface="Times New Roman" pitchFamily="18" charset="0"/>
                </a:rPr>
                <a:t>согласие </a:t>
              </a:r>
              <a:r>
                <a:rPr lang="ru-RU" sz="2100" dirty="0">
                  <a:latin typeface="Times New Roman" pitchFamily="18" charset="0"/>
                  <a:cs typeface="Times New Roman" pitchFamily="18" charset="0"/>
                </a:rPr>
                <a:t>на обработку персональных данных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786190"/>
            <a:ext cx="1571636" cy="96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786190"/>
            <a:ext cx="1231223" cy="178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3786190"/>
            <a:ext cx="1643074" cy="243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Рисунок 2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714752"/>
            <a:ext cx="1714493" cy="236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214290"/>
            <a:ext cx="7215238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документы предоставляют при подаче заявления на сдачу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итогового сочинения 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(изложения)?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142844" y="1142984"/>
            <a:ext cx="8858311" cy="18158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975" indent="-1809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Пакет </a:t>
            </a:r>
            <a:r>
              <a:rPr lang="ru-RU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документов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выпускников, не завершивших среднее общее образование (не прошедших ГИА) – лиц со справкой об обучении 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содержит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429132"/>
            <a:ext cx="1340028" cy="8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429132"/>
            <a:ext cx="1231223" cy="178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4427276"/>
            <a:ext cx="1643074" cy="243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Рисунок 2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429132"/>
            <a:ext cx="1500166" cy="214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Группа 23"/>
          <p:cNvGrpSpPr/>
          <p:nvPr/>
        </p:nvGrpSpPr>
        <p:grpSpPr>
          <a:xfrm>
            <a:off x="1" y="2928934"/>
            <a:ext cx="9001155" cy="1214422"/>
            <a:chOff x="1" y="3071810"/>
            <a:chExt cx="9001155" cy="1071546"/>
          </a:xfrm>
        </p:grpSpPr>
        <p:grpSp>
          <p:nvGrpSpPr>
            <p:cNvPr id="2" name="Группа 28"/>
            <p:cNvGrpSpPr/>
            <p:nvPr/>
          </p:nvGrpSpPr>
          <p:grpSpPr>
            <a:xfrm>
              <a:off x="1" y="3071810"/>
              <a:ext cx="9001155" cy="1071546"/>
              <a:chOff x="214283" y="5572140"/>
              <a:chExt cx="9001155" cy="1071546"/>
            </a:xfrm>
          </p:grpSpPr>
          <p:grpSp>
            <p:nvGrpSpPr>
              <p:cNvPr id="3" name="Группа 43"/>
              <p:cNvGrpSpPr/>
              <p:nvPr/>
            </p:nvGrpSpPr>
            <p:grpSpPr>
              <a:xfrm>
                <a:off x="214283" y="5572140"/>
                <a:ext cx="2571767" cy="1071546"/>
                <a:chOff x="11869" y="1111633"/>
                <a:chExt cx="2516149" cy="1531572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45" name="Прямоугольник 44"/>
                <p:cNvSpPr/>
                <p:nvPr/>
              </p:nvSpPr>
              <p:spPr>
                <a:xfrm>
                  <a:off x="151623" y="1111633"/>
                  <a:ext cx="1327937" cy="1531572"/>
                </a:xfrm>
                <a:prstGeom prst="rect">
                  <a:avLst/>
                </a:prstGeom>
                <a:sp3d z="190500" extrusionH="12700" prstMaterial="plastic">
                  <a:bevelT w="50800" h="50800"/>
                </a:sp3d>
              </p:spPr>
              <p:style>
                <a:lnRef idx="1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pPr algn="ctr"/>
                  <a:r>
                    <a:rPr lang="ru-RU" sz="2100" dirty="0" smtClean="0">
                      <a:latin typeface="Times New Roman" pitchFamily="18" charset="0"/>
                      <a:cs typeface="Times New Roman" pitchFamily="18" charset="0"/>
                    </a:rPr>
                    <a:t>заявление участника</a:t>
                  </a:r>
                  <a:endParaRPr lang="ru-RU" sz="21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" name="Прямоугольник 45"/>
                <p:cNvSpPr/>
                <p:nvPr/>
              </p:nvSpPr>
              <p:spPr>
                <a:xfrm>
                  <a:off x="11869" y="1111633"/>
                  <a:ext cx="2516149" cy="1531572"/>
                </a:xfrm>
                <a:prstGeom prst="rect">
                  <a:avLst/>
                </a:prstGeom>
                <a:sp3d z="1905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227584" tIns="40640" rIns="227584" bIns="40640" spcCol="1270" anchor="ctr"/>
                <a:lstStyle/>
                <a:p>
                  <a:pPr algn="ctr" defTabSz="142240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ru-RU" sz="21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" name="Группа 46"/>
              <p:cNvGrpSpPr/>
              <p:nvPr/>
            </p:nvGrpSpPr>
            <p:grpSpPr>
              <a:xfrm>
                <a:off x="1714448" y="5572140"/>
                <a:ext cx="2500362" cy="1071546"/>
                <a:chOff x="1471928" y="1111633"/>
                <a:chExt cx="3532944" cy="1531572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48" name="Прямоугольник 47"/>
                <p:cNvSpPr/>
                <p:nvPr/>
              </p:nvSpPr>
              <p:spPr>
                <a:xfrm>
                  <a:off x="1471928" y="1111633"/>
                  <a:ext cx="3028199" cy="1531572"/>
                </a:xfrm>
                <a:prstGeom prst="rect">
                  <a:avLst/>
                </a:prstGeom>
                <a:sp3d z="190500" extrusionH="12700" prstMaterial="plastic">
                  <a:bevelT w="50800" h="50800"/>
                </a:sp3d>
              </p:spPr>
              <p:style>
                <a:lnRef idx="1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pPr algn="ctr"/>
                  <a:r>
                    <a:rPr lang="ru-RU" sz="2100" dirty="0" smtClean="0">
                      <a:latin typeface="Times New Roman" pitchFamily="18" charset="0"/>
                      <a:cs typeface="Times New Roman" pitchFamily="18" charset="0"/>
                    </a:rPr>
                    <a:t>документ, удостоверяющий личность</a:t>
                  </a:r>
                </a:p>
                <a:p>
                  <a:endParaRPr lang="ru-RU" dirty="0"/>
                </a:p>
              </p:txBody>
            </p:sp>
            <p:sp>
              <p:nvSpPr>
                <p:cNvPr id="49" name="Прямоугольник 48"/>
                <p:cNvSpPr/>
                <p:nvPr/>
              </p:nvSpPr>
              <p:spPr>
                <a:xfrm>
                  <a:off x="2885133" y="1111633"/>
                  <a:ext cx="2119739" cy="1531572"/>
                </a:xfrm>
                <a:prstGeom prst="rect">
                  <a:avLst/>
                </a:prstGeom>
                <a:sp3d z="1905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227584" tIns="40640" rIns="227584" bIns="40640" spcCol="1270" anchor="ctr"/>
                <a:lstStyle/>
                <a:p>
                  <a:pPr algn="ctr" defTabSz="142240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ru-RU" sz="21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" name="Группа 49"/>
              <p:cNvGrpSpPr/>
              <p:nvPr/>
            </p:nvGrpSpPr>
            <p:grpSpPr>
              <a:xfrm>
                <a:off x="3714712" y="5572140"/>
                <a:ext cx="1428760" cy="1071546"/>
                <a:chOff x="11834" y="1111633"/>
                <a:chExt cx="1444456" cy="1531572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51" name="Прямоугольник 50"/>
                <p:cNvSpPr/>
                <p:nvPr/>
              </p:nvSpPr>
              <p:spPr>
                <a:xfrm>
                  <a:off x="156280" y="1111633"/>
                  <a:ext cx="1155565" cy="1531572"/>
                </a:xfrm>
                <a:prstGeom prst="rect">
                  <a:avLst/>
                </a:prstGeom>
                <a:sp3d z="190500" extrusionH="12700" prstMaterial="plastic">
                  <a:bevelT w="50800" h="50800"/>
                </a:sp3d>
              </p:spPr>
              <p:style>
                <a:lnRef idx="1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52" name="Прямоугольник 51"/>
                <p:cNvSpPr/>
                <p:nvPr/>
              </p:nvSpPr>
              <p:spPr>
                <a:xfrm>
                  <a:off x="11834" y="1213740"/>
                  <a:ext cx="1444456" cy="1327358"/>
                </a:xfrm>
                <a:prstGeom prst="rect">
                  <a:avLst/>
                </a:prstGeom>
                <a:sp3d z="1905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227584" tIns="40640" rIns="227584" bIns="40640" spcCol="1270" anchor="ctr"/>
                <a:lstStyle/>
                <a:p>
                  <a:pPr algn="ctr" defTabSz="142240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ru-RU" sz="2100" dirty="0" smtClean="0">
                      <a:latin typeface="Times New Roman" pitchFamily="18" charset="0"/>
                      <a:cs typeface="Times New Roman" pitchFamily="18" charset="0"/>
                    </a:rPr>
                    <a:t>СНИЛС</a:t>
                  </a:r>
                  <a:endParaRPr lang="ru-RU" sz="21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4" name="Прямоугольник 53"/>
              <p:cNvSpPr/>
              <p:nvPr/>
            </p:nvSpPr>
            <p:spPr>
              <a:xfrm>
                <a:off x="6429356" y="5572140"/>
                <a:ext cx="2786082" cy="107154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190500" extrusionH="12700" prstMaterial="plastic">
                <a:bevelT w="50800" h="50800"/>
              </a:sp3d>
            </p:spPr>
            <p:style>
              <a:ln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100" dirty="0" smtClean="0">
                    <a:latin typeface="Times New Roman" pitchFamily="18" charset="0"/>
                    <a:cs typeface="Times New Roman" pitchFamily="18" charset="0"/>
                  </a:rPr>
                  <a:t>согласие </a:t>
                </a:r>
                <a:r>
                  <a:rPr lang="ru-RU" sz="2100" dirty="0">
                    <a:latin typeface="Times New Roman" pitchFamily="18" charset="0"/>
                    <a:cs typeface="Times New Roman" pitchFamily="18" charset="0"/>
                  </a:rPr>
                  <a:t>на обработку персональных данных</a:t>
                </a:r>
              </a:p>
            </p:txBody>
          </p:sp>
        </p:grpSp>
        <p:sp>
          <p:nvSpPr>
            <p:cNvPr id="22" name="Прямоугольник 21"/>
            <p:cNvSpPr/>
            <p:nvPr/>
          </p:nvSpPr>
          <p:spPr>
            <a:xfrm>
              <a:off x="4786314" y="3071810"/>
              <a:ext cx="1428760" cy="1071546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100" dirty="0" smtClean="0">
                  <a:latin typeface="Times New Roman" pitchFamily="18" charset="0"/>
                  <a:cs typeface="Times New Roman" pitchFamily="18" charset="0"/>
                </a:rPr>
                <a:t>справка об обучении</a:t>
              </a:r>
              <a:endParaRPr lang="ru-RU" sz="2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4429132"/>
            <a:ext cx="1745666" cy="1058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57356" y="214290"/>
            <a:ext cx="71438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документы предоставляют при подаче заявления на сдачу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итогового сочинения 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(изложения)?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142845" y="1071546"/>
            <a:ext cx="9001155" cy="13961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0" bIns="36000">
            <a:spAutoFit/>
          </a:bodyPr>
          <a:lstStyle/>
          <a:p>
            <a:pPr marL="180975" lvl="0" indent="-1809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lvl="0" indent="-1809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Пакет документов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лиц, обучающихся по образовательным программам среднего профессионального образования, 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содержит</a:t>
            </a:r>
          </a:p>
          <a:p>
            <a:pPr marL="180975" lvl="0" indent="-180975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500570"/>
            <a:ext cx="1224224" cy="75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4429132"/>
            <a:ext cx="1231223" cy="178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4083" y="4429132"/>
            <a:ext cx="1449917" cy="214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8" name="Группа 27"/>
          <p:cNvGrpSpPr/>
          <p:nvPr/>
        </p:nvGrpSpPr>
        <p:grpSpPr>
          <a:xfrm>
            <a:off x="4286248" y="4581421"/>
            <a:ext cx="1700029" cy="2276579"/>
            <a:chOff x="4831833" y="4211658"/>
            <a:chExt cx="1700029" cy="2276579"/>
          </a:xfrm>
        </p:grpSpPr>
        <p:pic>
          <p:nvPicPr>
            <p:cNvPr id="25" name="Рисунок 24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454875">
              <a:off x="4831833" y="4211658"/>
              <a:ext cx="1157593" cy="1849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Рисунок 25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454875">
              <a:off x="5029417" y="4567805"/>
              <a:ext cx="1124845" cy="159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Рисунок 26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567611">
              <a:off x="5273120" y="4806895"/>
              <a:ext cx="1258742" cy="168134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pic>
        <p:nvPicPr>
          <p:cNvPr id="29" name="Рисунок 28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4429132"/>
            <a:ext cx="142876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Группа 30"/>
          <p:cNvGrpSpPr/>
          <p:nvPr/>
        </p:nvGrpSpPr>
        <p:grpSpPr>
          <a:xfrm>
            <a:off x="0" y="2143116"/>
            <a:ext cx="9144000" cy="2214578"/>
            <a:chOff x="1" y="2643182"/>
            <a:chExt cx="9144000" cy="1500198"/>
          </a:xfrm>
        </p:grpSpPr>
        <p:grpSp>
          <p:nvGrpSpPr>
            <p:cNvPr id="2" name="Группа 28"/>
            <p:cNvGrpSpPr/>
            <p:nvPr/>
          </p:nvGrpSpPr>
          <p:grpSpPr>
            <a:xfrm>
              <a:off x="1" y="2643183"/>
              <a:ext cx="9144000" cy="1500177"/>
              <a:chOff x="214283" y="5572140"/>
              <a:chExt cx="9144000" cy="1071548"/>
            </a:xfrm>
          </p:grpSpPr>
          <p:grpSp>
            <p:nvGrpSpPr>
              <p:cNvPr id="3" name="Группа 43"/>
              <p:cNvGrpSpPr/>
              <p:nvPr/>
            </p:nvGrpSpPr>
            <p:grpSpPr>
              <a:xfrm>
                <a:off x="214283" y="5572140"/>
                <a:ext cx="2571767" cy="1071546"/>
                <a:chOff x="11869" y="1111633"/>
                <a:chExt cx="2516149" cy="1531572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45" name="Прямоугольник 44"/>
                <p:cNvSpPr/>
                <p:nvPr/>
              </p:nvSpPr>
              <p:spPr>
                <a:xfrm>
                  <a:off x="151623" y="1111633"/>
                  <a:ext cx="1258075" cy="1531572"/>
                </a:xfrm>
                <a:prstGeom prst="rect">
                  <a:avLst/>
                </a:prstGeom>
                <a:sp3d z="190500" extrusionH="12700" prstMaterial="plastic">
                  <a:bevelT w="50800" h="50800"/>
                </a:sp3d>
              </p:spPr>
              <p:style>
                <a:lnRef idx="1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pPr algn="ctr"/>
                  <a:r>
                    <a:rPr lang="ru-RU" sz="2000" dirty="0" smtClean="0">
                      <a:latin typeface="Times New Roman" pitchFamily="18" charset="0"/>
                      <a:cs typeface="Times New Roman" pitchFamily="18" charset="0"/>
                    </a:rPr>
                    <a:t>заявление участника</a:t>
                  </a:r>
                  <a:endParaRPr lang="ru-RU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" name="Прямоугольник 45"/>
                <p:cNvSpPr/>
                <p:nvPr/>
              </p:nvSpPr>
              <p:spPr>
                <a:xfrm>
                  <a:off x="11869" y="1111633"/>
                  <a:ext cx="2516149" cy="1531572"/>
                </a:xfrm>
                <a:prstGeom prst="rect">
                  <a:avLst/>
                </a:prstGeom>
                <a:sp3d z="1905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227584" tIns="40640" rIns="227584" bIns="40640" spcCol="1270" anchor="ctr"/>
                <a:lstStyle/>
                <a:p>
                  <a:pPr algn="ctr" defTabSz="142240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ru-RU" sz="21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" name="Группа 46"/>
              <p:cNvGrpSpPr/>
              <p:nvPr/>
            </p:nvGrpSpPr>
            <p:grpSpPr>
              <a:xfrm>
                <a:off x="1643010" y="5572140"/>
                <a:ext cx="2571800" cy="1071546"/>
                <a:chOff x="1370988" y="1111633"/>
                <a:chExt cx="3633884" cy="1531572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48" name="Прямоугольник 47"/>
                <p:cNvSpPr/>
                <p:nvPr/>
              </p:nvSpPr>
              <p:spPr>
                <a:xfrm>
                  <a:off x="1370988" y="1111633"/>
                  <a:ext cx="2321621" cy="1531572"/>
                </a:xfrm>
                <a:prstGeom prst="rect">
                  <a:avLst/>
                </a:prstGeom>
                <a:sp3d z="190500" extrusionH="12700" prstMaterial="plastic">
                  <a:bevelT w="50800" h="50800"/>
                </a:sp3d>
              </p:spPr>
              <p:style>
                <a:lnRef idx="1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pPr algn="ctr"/>
                  <a:r>
                    <a:rPr lang="ru-RU" sz="2000" dirty="0" smtClean="0">
                      <a:latin typeface="Times New Roman" pitchFamily="18" charset="0"/>
                      <a:cs typeface="Times New Roman" pitchFamily="18" charset="0"/>
                    </a:rPr>
                    <a:t>документ, удостоверяющий личность</a:t>
                  </a:r>
                </a:p>
                <a:p>
                  <a:endParaRPr lang="ru-RU" dirty="0"/>
                </a:p>
              </p:txBody>
            </p:sp>
            <p:sp>
              <p:nvSpPr>
                <p:cNvPr id="49" name="Прямоугольник 48"/>
                <p:cNvSpPr/>
                <p:nvPr/>
              </p:nvSpPr>
              <p:spPr>
                <a:xfrm>
                  <a:off x="2885133" y="1111633"/>
                  <a:ext cx="2119739" cy="1531572"/>
                </a:xfrm>
                <a:prstGeom prst="rect">
                  <a:avLst/>
                </a:prstGeom>
                <a:sp3d z="1905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227584" tIns="40640" rIns="227584" bIns="40640" spcCol="1270" anchor="ctr"/>
                <a:lstStyle/>
                <a:p>
                  <a:pPr algn="ctr" defTabSz="142240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ru-RU" sz="21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1" name="Прямоугольник 50"/>
              <p:cNvSpPr/>
              <p:nvPr/>
            </p:nvSpPr>
            <p:spPr>
              <a:xfrm>
                <a:off x="3286085" y="5572141"/>
                <a:ext cx="1071570" cy="1071547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190500" extrusionH="12700" prstMaterial="plastic">
                <a:bevelT w="50800" h="50800"/>
              </a:sp3d>
            </p:spPr>
            <p:style>
              <a:ln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СНИЛС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7929555" y="5572140"/>
                <a:ext cx="1428728" cy="107154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190500" extrusionH="12700" prstMaterial="plastic">
                <a:bevelT w="50800" h="50800"/>
              </a:sp3d>
            </p:spPr>
            <p:style>
              <a:ln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согласие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на обработку персональных данных</a:t>
                </a:r>
              </a:p>
            </p:txBody>
          </p:sp>
        </p:grpSp>
        <p:sp>
          <p:nvSpPr>
            <p:cNvPr id="22" name="Прямоугольник 21"/>
            <p:cNvSpPr/>
            <p:nvPr/>
          </p:nvSpPr>
          <p:spPr>
            <a:xfrm>
              <a:off x="4143373" y="2643182"/>
              <a:ext cx="1285884" cy="1500174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документ об образовании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429257" y="2643182"/>
              <a:ext cx="2286016" cy="1500198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справка из ОО, подтверждающая освоение образовательных программ среднего общего образования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84" y="4500570"/>
            <a:ext cx="1491559" cy="67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214290"/>
            <a:ext cx="7215238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документы предоставляют при подаче заявления на сдачу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итогового сочинения 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(изложения)?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142842" y="1357298"/>
            <a:ext cx="8858313" cy="11079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975" lvl="0" indent="-1809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lvl="0" indent="-1809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Пакет документов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выпускников прошлых лет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содержит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429132"/>
            <a:ext cx="1340028" cy="8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429132"/>
            <a:ext cx="1231223" cy="178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214818"/>
            <a:ext cx="1643074" cy="243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8" name="Группа 27"/>
          <p:cNvGrpSpPr/>
          <p:nvPr/>
        </p:nvGrpSpPr>
        <p:grpSpPr>
          <a:xfrm>
            <a:off x="0" y="2500306"/>
            <a:ext cx="9001155" cy="1285860"/>
            <a:chOff x="0" y="3071810"/>
            <a:chExt cx="9001155" cy="1071546"/>
          </a:xfrm>
        </p:grpSpPr>
        <p:grpSp>
          <p:nvGrpSpPr>
            <p:cNvPr id="2" name="Группа 28"/>
            <p:cNvGrpSpPr/>
            <p:nvPr/>
          </p:nvGrpSpPr>
          <p:grpSpPr>
            <a:xfrm>
              <a:off x="0" y="3071810"/>
              <a:ext cx="9001155" cy="1071546"/>
              <a:chOff x="214283" y="5572140"/>
              <a:chExt cx="9001155" cy="1071546"/>
            </a:xfrm>
          </p:grpSpPr>
          <p:grpSp>
            <p:nvGrpSpPr>
              <p:cNvPr id="3" name="Группа 43"/>
              <p:cNvGrpSpPr/>
              <p:nvPr/>
            </p:nvGrpSpPr>
            <p:grpSpPr>
              <a:xfrm>
                <a:off x="214283" y="5572140"/>
                <a:ext cx="2571767" cy="1071546"/>
                <a:chOff x="11869" y="1111633"/>
                <a:chExt cx="2516149" cy="1531572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45" name="Прямоугольник 44"/>
                <p:cNvSpPr/>
                <p:nvPr/>
              </p:nvSpPr>
              <p:spPr>
                <a:xfrm>
                  <a:off x="151623" y="1111633"/>
                  <a:ext cx="1258075" cy="1531572"/>
                </a:xfrm>
                <a:prstGeom prst="rect">
                  <a:avLst/>
                </a:prstGeom>
                <a:sp3d z="190500" extrusionH="12700" prstMaterial="plastic">
                  <a:bevelT w="50800" h="50800"/>
                </a:sp3d>
              </p:spPr>
              <p:style>
                <a:lnRef idx="1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pPr algn="ctr"/>
                  <a:r>
                    <a:rPr lang="ru-RU" sz="2000" dirty="0" smtClean="0">
                      <a:latin typeface="Times New Roman" pitchFamily="18" charset="0"/>
                      <a:cs typeface="Times New Roman" pitchFamily="18" charset="0"/>
                    </a:rPr>
                    <a:t>заявление участника</a:t>
                  </a:r>
                  <a:endParaRPr lang="ru-RU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" name="Прямоугольник 45"/>
                <p:cNvSpPr/>
                <p:nvPr/>
              </p:nvSpPr>
              <p:spPr>
                <a:xfrm>
                  <a:off x="11869" y="1111633"/>
                  <a:ext cx="2516149" cy="1531572"/>
                </a:xfrm>
                <a:prstGeom prst="rect">
                  <a:avLst/>
                </a:prstGeom>
                <a:sp3d z="1905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227584" tIns="40640" rIns="227584" bIns="40640" spcCol="1270" anchor="ctr"/>
                <a:lstStyle/>
                <a:p>
                  <a:pPr algn="ctr" defTabSz="142240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ru-RU" sz="21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" name="Группа 46"/>
              <p:cNvGrpSpPr/>
              <p:nvPr/>
            </p:nvGrpSpPr>
            <p:grpSpPr>
              <a:xfrm>
                <a:off x="1643010" y="5572140"/>
                <a:ext cx="2571800" cy="1071546"/>
                <a:chOff x="1370988" y="1111633"/>
                <a:chExt cx="3633884" cy="1531572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48" name="Прямоугольник 47"/>
                <p:cNvSpPr/>
                <p:nvPr/>
              </p:nvSpPr>
              <p:spPr>
                <a:xfrm>
                  <a:off x="1370988" y="1111633"/>
                  <a:ext cx="2927259" cy="1531572"/>
                </a:xfrm>
                <a:prstGeom prst="rect">
                  <a:avLst/>
                </a:prstGeom>
                <a:sp3d z="190500" extrusionH="12700" prstMaterial="plastic">
                  <a:bevelT w="50800" h="50800"/>
                </a:sp3d>
              </p:spPr>
              <p:style>
                <a:lnRef idx="1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pPr algn="ctr"/>
                  <a:r>
                    <a:rPr lang="ru-RU" sz="2000" dirty="0" smtClean="0">
                      <a:latin typeface="Times New Roman" pitchFamily="18" charset="0"/>
                      <a:cs typeface="Times New Roman" pitchFamily="18" charset="0"/>
                    </a:rPr>
                    <a:t>документ, удостоверяющий личность</a:t>
                  </a:r>
                </a:p>
                <a:p>
                  <a:endParaRPr lang="ru-RU" dirty="0"/>
                </a:p>
              </p:txBody>
            </p:sp>
            <p:sp>
              <p:nvSpPr>
                <p:cNvPr id="49" name="Прямоугольник 48"/>
                <p:cNvSpPr/>
                <p:nvPr/>
              </p:nvSpPr>
              <p:spPr>
                <a:xfrm>
                  <a:off x="2885133" y="1111633"/>
                  <a:ext cx="2119739" cy="1531572"/>
                </a:xfrm>
                <a:prstGeom prst="rect">
                  <a:avLst/>
                </a:prstGeom>
                <a:sp3d z="1905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227584" tIns="40640" rIns="227584" bIns="40640" spcCol="1270" anchor="ctr"/>
                <a:lstStyle/>
                <a:p>
                  <a:pPr algn="ctr" defTabSz="142240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ru-RU" sz="21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" name="Группа 49"/>
              <p:cNvGrpSpPr/>
              <p:nvPr/>
            </p:nvGrpSpPr>
            <p:grpSpPr>
              <a:xfrm>
                <a:off x="3571836" y="5572140"/>
                <a:ext cx="1357322" cy="1071546"/>
                <a:chOff x="-132612" y="1111633"/>
                <a:chExt cx="1372233" cy="1531572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51" name="Прямоугольник 50"/>
                <p:cNvSpPr/>
                <p:nvPr/>
              </p:nvSpPr>
              <p:spPr>
                <a:xfrm>
                  <a:off x="11834" y="1111633"/>
                  <a:ext cx="1155565" cy="1531572"/>
                </a:xfrm>
                <a:prstGeom prst="rect">
                  <a:avLst/>
                </a:prstGeom>
                <a:sp3d z="190500" extrusionH="12700" prstMaterial="plastic">
                  <a:bevelT w="50800" h="50800"/>
                </a:sp3d>
              </p:spPr>
              <p:style>
                <a:lnRef idx="1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52" name="Прямоугольник 51"/>
                <p:cNvSpPr/>
                <p:nvPr/>
              </p:nvSpPr>
              <p:spPr>
                <a:xfrm>
                  <a:off x="-132612" y="1213740"/>
                  <a:ext cx="1372233" cy="1327358"/>
                </a:xfrm>
                <a:prstGeom prst="rect">
                  <a:avLst/>
                </a:prstGeom>
                <a:sp3d z="1905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227584" tIns="40640" rIns="227584" bIns="40640" spcCol="1270" anchor="ctr"/>
                <a:lstStyle/>
                <a:p>
                  <a:pPr algn="ctr" defTabSz="142240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ru-RU" sz="2000" dirty="0" smtClean="0">
                      <a:latin typeface="Times New Roman" pitchFamily="18" charset="0"/>
                      <a:cs typeface="Times New Roman" pitchFamily="18" charset="0"/>
                    </a:rPr>
                    <a:t>СНИЛС</a:t>
                  </a:r>
                  <a:endParaRPr lang="ru-RU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4" name="Прямоугольник 53"/>
              <p:cNvSpPr/>
              <p:nvPr/>
            </p:nvSpPr>
            <p:spPr>
              <a:xfrm>
                <a:off x="6572232" y="5572140"/>
                <a:ext cx="2643206" cy="107154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190500" extrusionH="12700" prstMaterial="plastic">
                <a:bevelT w="50800" h="50800"/>
              </a:sp3d>
            </p:spPr>
            <p:style>
              <a:ln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согласие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на обработку персональных данных</a:t>
                </a:r>
              </a:p>
            </p:txBody>
          </p:sp>
        </p:grpSp>
        <p:sp>
          <p:nvSpPr>
            <p:cNvPr id="22" name="Прямоугольник 21"/>
            <p:cNvSpPr/>
            <p:nvPr/>
          </p:nvSpPr>
          <p:spPr>
            <a:xfrm>
              <a:off x="4643438" y="3071810"/>
              <a:ext cx="1714512" cy="1071546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документ об образовании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27"/>
          <p:cNvGrpSpPr/>
          <p:nvPr/>
        </p:nvGrpSpPr>
        <p:grpSpPr>
          <a:xfrm>
            <a:off x="5000628" y="4429132"/>
            <a:ext cx="1700029" cy="2276579"/>
            <a:chOff x="4831833" y="4211658"/>
            <a:chExt cx="1700029" cy="2276579"/>
          </a:xfrm>
        </p:grpSpPr>
        <p:pic>
          <p:nvPicPr>
            <p:cNvPr id="25" name="Рисунок 24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454875">
              <a:off x="4831833" y="4211658"/>
              <a:ext cx="1157593" cy="1849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Рисунок 25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454875">
              <a:off x="5029417" y="4567805"/>
              <a:ext cx="1124845" cy="159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Рисунок 26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567611">
              <a:off x="5273120" y="4806895"/>
              <a:ext cx="1258742" cy="168134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pic>
        <p:nvPicPr>
          <p:cNvPr id="29" name="Рисунок 28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4286256"/>
            <a:ext cx="1571636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142852"/>
            <a:ext cx="7143800" cy="10618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документы предоставляют при подаче заявления на сдачу </a:t>
            </a:r>
            <a:r>
              <a:rPr lang="ru-RU" sz="2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итогового сочинения </a:t>
            </a:r>
            <a:r>
              <a:rPr lang="ru-RU" sz="21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(изложения) </a:t>
            </a:r>
            <a:r>
              <a:rPr lang="ru-RU" sz="2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br>
              <a:rPr lang="ru-RU" sz="2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1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ОВЗ?</a:t>
            </a:r>
          </a:p>
        </p:txBody>
      </p:sp>
      <p:grpSp>
        <p:nvGrpSpPr>
          <p:cNvPr id="16391" name="Группа 5"/>
          <p:cNvGrpSpPr>
            <a:grpSpLocks/>
          </p:cNvGrpSpPr>
          <p:nvPr/>
        </p:nvGrpSpPr>
        <p:grpSpPr bwMode="auto">
          <a:xfrm>
            <a:off x="142875" y="1285875"/>
            <a:ext cx="8786813" cy="1181071"/>
            <a:chOff x="74168" y="-7003122"/>
            <a:chExt cx="3021917" cy="7377669"/>
          </a:xfrm>
        </p:grpSpPr>
        <p:graphicFrame>
          <p:nvGraphicFramePr>
            <p:cNvPr id="7" name="Схема 6"/>
            <p:cNvGraphicFramePr/>
            <p:nvPr/>
          </p:nvGraphicFramePr>
          <p:xfrm>
            <a:off x="74168" y="-7003122"/>
            <a:ext cx="3021917" cy="49069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6409" name="TextBox 7"/>
            <p:cNvSpPr txBox="1">
              <a:spLocks noChangeArrowheads="1"/>
            </p:cNvSpPr>
            <p:nvPr/>
          </p:nvSpPr>
          <p:spPr bwMode="auto">
            <a:xfrm>
              <a:off x="123295" y="-6546652"/>
              <a:ext cx="2923663" cy="692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80975" indent="-180975" algn="ctr"/>
              <a:r>
                <a:rPr lang="ru-RU" sz="2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Обучающиеся с ограниченными возможностями </a:t>
              </a:r>
              <a:r>
                <a:rPr lang="ru-RU" sz="2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здоровья предоставляют </a:t>
              </a:r>
              <a:endPara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80975" indent="-180975" algn="ctr"/>
              <a:endPara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8"/>
          <p:cNvGrpSpPr/>
          <p:nvPr/>
        </p:nvGrpSpPr>
        <p:grpSpPr>
          <a:xfrm>
            <a:off x="142844" y="2071678"/>
            <a:ext cx="2928958" cy="1071570"/>
            <a:chOff x="11868" y="1111633"/>
            <a:chExt cx="2166685" cy="1531572"/>
          </a:xfrm>
          <a:scene3d>
            <a:camera prst="orthographicFront"/>
            <a:lightRig rig="flat" dir="t"/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11868" y="1111633"/>
              <a:ext cx="2166685" cy="1531572"/>
            </a:xfrm>
            <a:prstGeom prst="rect">
              <a:avLst/>
            </a:prstGeom>
            <a:sp3d z="190500"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11868" y="1111633"/>
              <a:ext cx="2166685" cy="1531572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27584" tIns="0" rIns="227584" bIns="25200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100" dirty="0">
                  <a:latin typeface="Times New Roman" pitchFamily="18" charset="0"/>
                  <a:cs typeface="Times New Roman" pitchFamily="18" charset="0"/>
                </a:rPr>
                <a:t>Установленный пакет документов</a:t>
              </a:r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3143240" y="2071678"/>
            <a:ext cx="5715040" cy="1071570"/>
            <a:chOff x="1299712" y="1111633"/>
            <a:chExt cx="4394207" cy="1531572"/>
          </a:xfrm>
          <a:scene3d>
            <a:camera prst="orthographicFront"/>
            <a:lightRig rig="flat" dir="t"/>
          </a:scene3d>
        </p:grpSpPr>
        <p:sp>
          <p:nvSpPr>
            <p:cNvPr id="13" name="Прямоугольник 12"/>
            <p:cNvSpPr/>
            <p:nvPr/>
          </p:nvSpPr>
          <p:spPr>
            <a:xfrm>
              <a:off x="1299712" y="1111633"/>
              <a:ext cx="4394207" cy="1531572"/>
            </a:xfrm>
            <a:prstGeom prst="rect">
              <a:avLst/>
            </a:prstGeom>
            <a:sp3d z="190500"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dirty="0">
                  <a:latin typeface="Times New Roman" pitchFamily="18" charset="0"/>
                  <a:cs typeface="Times New Roman" pitchFamily="18" charset="0"/>
                </a:rPr>
                <a:t>Копию рекомендаций психолого-медико-педагогической комиссии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178553" y="1111633"/>
              <a:ext cx="2282364" cy="1531572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27584" tIns="40640" rIns="227584" bIns="4064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397" name="Группа 22"/>
          <p:cNvGrpSpPr>
            <a:grpSpLocks/>
          </p:cNvGrpSpPr>
          <p:nvPr/>
        </p:nvGrpSpPr>
        <p:grpSpPr bwMode="auto">
          <a:xfrm>
            <a:off x="142875" y="3429000"/>
            <a:ext cx="8786813" cy="714375"/>
            <a:chOff x="74168" y="-7003122"/>
            <a:chExt cx="3021917" cy="4906956"/>
          </a:xfrm>
        </p:grpSpPr>
        <p:graphicFrame>
          <p:nvGraphicFramePr>
            <p:cNvPr id="24" name="Схема 23"/>
            <p:cNvGraphicFramePr/>
            <p:nvPr/>
          </p:nvGraphicFramePr>
          <p:xfrm>
            <a:off x="74168" y="-7003122"/>
            <a:ext cx="3021917" cy="49069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6407" name="TextBox 24"/>
            <p:cNvSpPr txBox="1">
              <a:spLocks noChangeArrowheads="1"/>
            </p:cNvSpPr>
            <p:nvPr/>
          </p:nvSpPr>
          <p:spPr bwMode="auto">
            <a:xfrm>
              <a:off x="147873" y="-6546654"/>
              <a:ext cx="2824974" cy="3276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80975" indent="-180975" algn="ctr"/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Дети – инвалиды  и инвалиды</a:t>
              </a:r>
            </a:p>
          </p:txBody>
        </p:sp>
      </p:grpSp>
      <p:grpSp>
        <p:nvGrpSpPr>
          <p:cNvPr id="8" name="Группа 25"/>
          <p:cNvGrpSpPr/>
          <p:nvPr/>
        </p:nvGrpSpPr>
        <p:grpSpPr>
          <a:xfrm>
            <a:off x="142844" y="4143380"/>
            <a:ext cx="1785950" cy="2071702"/>
            <a:chOff x="11868" y="1111633"/>
            <a:chExt cx="2166685" cy="1531572"/>
          </a:xfrm>
          <a:scene3d>
            <a:camera prst="orthographicFront"/>
            <a:lightRig rig="flat" dir="t"/>
          </a:scene3d>
        </p:grpSpPr>
        <p:sp>
          <p:nvSpPr>
            <p:cNvPr id="27" name="Прямоугольник 26"/>
            <p:cNvSpPr/>
            <p:nvPr/>
          </p:nvSpPr>
          <p:spPr>
            <a:xfrm>
              <a:off x="11868" y="1111633"/>
              <a:ext cx="2166685" cy="1531572"/>
            </a:xfrm>
            <a:prstGeom prst="rect">
              <a:avLst/>
            </a:prstGeom>
            <a:sp3d z="190500"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11868" y="1111633"/>
              <a:ext cx="2166685" cy="1531572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27584" tIns="0" rIns="227584" bIns="93600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100" dirty="0">
                  <a:latin typeface="Times New Roman" pitchFamily="18" charset="0"/>
                  <a:cs typeface="Times New Roman" pitchFamily="18" charset="0"/>
                </a:rPr>
                <a:t>Установленный пакет документов</a:t>
              </a:r>
            </a:p>
          </p:txBody>
        </p:sp>
      </p:grpSp>
      <p:grpSp>
        <p:nvGrpSpPr>
          <p:cNvPr id="9" name="Группа 28"/>
          <p:cNvGrpSpPr/>
          <p:nvPr/>
        </p:nvGrpSpPr>
        <p:grpSpPr>
          <a:xfrm>
            <a:off x="6500826" y="4143380"/>
            <a:ext cx="2357454" cy="2071702"/>
            <a:chOff x="1738024" y="1111633"/>
            <a:chExt cx="2722893" cy="1531572"/>
          </a:xfrm>
          <a:scene3d>
            <a:camera prst="orthographicFront"/>
            <a:lightRig rig="flat" dir="t"/>
          </a:scene3d>
        </p:grpSpPr>
        <p:sp>
          <p:nvSpPr>
            <p:cNvPr id="30" name="Прямоугольник 29"/>
            <p:cNvSpPr/>
            <p:nvPr/>
          </p:nvSpPr>
          <p:spPr>
            <a:xfrm>
              <a:off x="1738024" y="1111633"/>
              <a:ext cx="2722893" cy="1531572"/>
            </a:xfrm>
            <a:prstGeom prst="rect">
              <a:avLst/>
            </a:prstGeom>
            <a:sp3d z="190500"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dirty="0">
                  <a:latin typeface="Times New Roman" pitchFamily="18" charset="0"/>
                  <a:cs typeface="Times New Roman" pitchFamily="18" charset="0"/>
                </a:rPr>
                <a:t>Копию рекомендаций психолого-медико-педагогической комиссии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178553" y="1111633"/>
              <a:ext cx="2282364" cy="1531572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27584" tIns="40640" rIns="227584" bIns="4064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928794" y="4143380"/>
            <a:ext cx="4572032" cy="2071702"/>
          </a:xfrm>
          <a:prstGeom prst="re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Оригинал или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заверенную в установленном порядке копию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справки, подтверждающей факт установления инвалидности, выданной ФГУ  МСЭ</a:t>
            </a:r>
          </a:p>
        </p:txBody>
      </p:sp>
      <p:pic>
        <p:nvPicPr>
          <p:cNvPr id="25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142852"/>
            <a:ext cx="7143768" cy="738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имеет право подать заявление на прохождение процедуры написания итогового сочинения (изложения)?</a:t>
            </a:r>
            <a:endParaRPr lang="ru-RU" sz="21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0" y="1214422"/>
            <a:ext cx="9024969" cy="5017244"/>
            <a:chOff x="0" y="1214422"/>
            <a:chExt cx="9024969" cy="5017244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0" y="1214422"/>
              <a:ext cx="9024969" cy="5017244"/>
              <a:chOff x="0" y="1643050"/>
              <a:chExt cx="9024969" cy="5017244"/>
            </a:xfrm>
          </p:grpSpPr>
          <p:sp>
            <p:nvSpPr>
              <p:cNvPr id="8" name="TextBox 7"/>
              <p:cNvSpPr txBox="1"/>
              <p:nvPr/>
            </p:nvSpPr>
            <p:spPr bwMode="auto">
              <a:xfrm>
                <a:off x="0" y="1643051"/>
                <a:ext cx="3929058" cy="5017243"/>
              </a:xfrm>
              <a:prstGeom prst="rightArrowCallou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tIns="144000" bIns="363600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Заявление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подается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4" name="Группа 23"/>
              <p:cNvGrpSpPr/>
              <p:nvPr/>
            </p:nvGrpSpPr>
            <p:grpSpPr>
              <a:xfrm>
                <a:off x="4000496" y="1643050"/>
                <a:ext cx="5024473" cy="5000660"/>
                <a:chOff x="4286248" y="1643050"/>
                <a:chExt cx="4737360" cy="5000660"/>
              </a:xfrm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5072066" y="1643050"/>
                  <a:ext cx="3929090" cy="500066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r>
                    <a:rPr lang="ru-RU" sz="2000" dirty="0" smtClean="0">
                      <a:latin typeface="Times New Roman" pitchFamily="18" charset="0"/>
                      <a:cs typeface="Times New Roman" pitchFamily="18" charset="0"/>
                    </a:rPr>
                    <a:t>лично</a:t>
                  </a:r>
                  <a:endParaRPr lang="ru-RU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5094518" y="2928934"/>
                  <a:ext cx="3929090" cy="1285884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r>
                    <a:rPr lang="ru-RU" sz="2000" dirty="0" smtClean="0">
                      <a:latin typeface="Times New Roman" pitchFamily="18" charset="0"/>
                      <a:cs typeface="Times New Roman" pitchFamily="18" charset="0"/>
                    </a:rPr>
                    <a:t>родителями </a:t>
                  </a:r>
                  <a:br>
                    <a:rPr lang="ru-RU" sz="2000" dirty="0" smtClean="0">
                      <a:latin typeface="Times New Roman" pitchFamily="18" charset="0"/>
                      <a:cs typeface="Times New Roman" pitchFamily="18" charset="0"/>
                    </a:rPr>
                  </a:br>
                  <a:r>
                    <a:rPr lang="ru-RU" sz="2000" dirty="0" smtClean="0">
                      <a:latin typeface="Times New Roman" pitchFamily="18" charset="0"/>
                      <a:cs typeface="Times New Roman" pitchFamily="18" charset="0"/>
                    </a:rPr>
                    <a:t>(законными представителями) на основании документов, удостоверяющих их личность</a:t>
                  </a:r>
                  <a:endParaRPr lang="ru-RU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5072066" y="4857760"/>
                  <a:ext cx="3929090" cy="1785950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r>
                    <a:rPr lang="ru-RU" sz="2000" dirty="0" smtClean="0">
                      <a:latin typeface="Times New Roman" pitchFamily="18" charset="0"/>
                      <a:cs typeface="Times New Roman" pitchFamily="18" charset="0"/>
                    </a:rPr>
                    <a:t>уполномоченными лицами на основании документов, удостоверяющих их личность, и оформленной </a:t>
                  </a:r>
                  <a:br>
                    <a:rPr lang="ru-RU" sz="2000" dirty="0" smtClean="0">
                      <a:latin typeface="Times New Roman" pitchFamily="18" charset="0"/>
                      <a:cs typeface="Times New Roman" pitchFamily="18" charset="0"/>
                    </a:rPr>
                  </a:br>
                  <a:r>
                    <a:rPr lang="ru-RU" sz="2000" dirty="0" smtClean="0">
                      <a:latin typeface="Times New Roman" pitchFamily="18" charset="0"/>
                      <a:cs typeface="Times New Roman" pitchFamily="18" charset="0"/>
                    </a:rPr>
                    <a:t>в установленном порядке доверенности</a:t>
                  </a:r>
                  <a:endParaRPr lang="ru-RU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4286248" y="1643050"/>
                  <a:ext cx="723904" cy="500066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r>
                    <a:rPr lang="ru-RU" sz="2000" dirty="0" smtClean="0">
                      <a:latin typeface="Times New Roman" pitchFamily="18" charset="0"/>
                      <a:cs typeface="Times New Roman" pitchFamily="18" charset="0"/>
                    </a:rPr>
                    <a:t>1.</a:t>
                  </a:r>
                  <a:endParaRPr lang="ru-RU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4286248" y="2928934"/>
                  <a:ext cx="723904" cy="1285884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r>
                    <a:rPr lang="ru-RU" sz="2000" dirty="0" smtClean="0">
                      <a:latin typeface="Times New Roman" pitchFamily="18" charset="0"/>
                      <a:cs typeface="Times New Roman" pitchFamily="18" charset="0"/>
                    </a:rPr>
                    <a:t>2.</a:t>
                  </a:r>
                  <a:endParaRPr lang="ru-RU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4286248" y="4857760"/>
                  <a:ext cx="723904" cy="1785950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r>
                    <a:rPr lang="ru-RU" sz="2000" dirty="0" smtClean="0">
                      <a:latin typeface="Times New Roman" pitchFamily="18" charset="0"/>
                      <a:cs typeface="Times New Roman" pitchFamily="18" charset="0"/>
                    </a:rPr>
                    <a:t>3.</a:t>
                  </a:r>
                  <a:endParaRPr lang="ru-RU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26" name="Группа 25"/>
            <p:cNvGrpSpPr/>
            <p:nvPr/>
          </p:nvGrpSpPr>
          <p:grpSpPr>
            <a:xfrm>
              <a:off x="142844" y="2928934"/>
              <a:ext cx="2286016" cy="2428891"/>
              <a:chOff x="233446" y="2500305"/>
              <a:chExt cx="2662370" cy="2920281"/>
            </a:xfrm>
          </p:grpSpPr>
          <p:pic>
            <p:nvPicPr>
              <p:cNvPr id="27" name="Рисунок 26"/>
              <p:cNvPicPr/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3446" y="2500305"/>
                <a:ext cx="1440911" cy="19618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8" name="Рисунок 27"/>
              <p:cNvPicPr/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4918" y="2928933"/>
                <a:ext cx="1447956" cy="19618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9" name="Рисунок 28"/>
              <p:cNvPicPr/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47860" y="3428999"/>
                <a:ext cx="1447956" cy="1991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pic>
        <p:nvPicPr>
          <p:cNvPr id="31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142852"/>
            <a:ext cx="7143800" cy="7498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36000" bIns="36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Каким образом фиксируется факт подачи заявления на итоговое сочинение (изложение)?</a:t>
            </a:r>
            <a:endParaRPr lang="ru-RU" sz="2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1643050"/>
            <a:ext cx="2571768" cy="1285884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27584" tIns="40640" rIns="227584" bIns="40640" spcCol="1270" anchor="ctr"/>
          <a:lstStyle/>
          <a:p>
            <a:pPr algn="ctr" defTabSz="14224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регистрируется в день подачи в журнале учета заявлений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071546"/>
            <a:ext cx="2061457" cy="275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6858016" y="4214818"/>
            <a:ext cx="2071702" cy="2071702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27584" tIns="40640" rIns="227584" bIns="40640" spcCol="1270" anchor="ctr"/>
          <a:lstStyle/>
          <a:p>
            <a:pPr algn="ctr" defTabSz="14224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заявлении ставиться отметка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 номере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дате регистрации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трелка вниз 38"/>
          <p:cNvSpPr/>
          <p:nvPr/>
        </p:nvSpPr>
        <p:spPr>
          <a:xfrm rot="16200000">
            <a:off x="6429388" y="2071678"/>
            <a:ext cx="714380" cy="28575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714884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736"/>
            <a:ext cx="365924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Стрелка вниз 17"/>
          <p:cNvSpPr/>
          <p:nvPr/>
        </p:nvSpPr>
        <p:spPr>
          <a:xfrm rot="5400000">
            <a:off x="3357554" y="4857760"/>
            <a:ext cx="714380" cy="28575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571612"/>
            <a:ext cx="1438284" cy="3109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0" name="Стрелка вниз 19"/>
          <p:cNvSpPr/>
          <p:nvPr/>
        </p:nvSpPr>
        <p:spPr>
          <a:xfrm rot="5400000">
            <a:off x="6286512" y="4857760"/>
            <a:ext cx="714380" cy="28575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</a:p>
        </p:txBody>
      </p:sp>
      <p:sp>
        <p:nvSpPr>
          <p:cNvPr id="21" name="Стрелка вниз 20"/>
          <p:cNvSpPr/>
          <p:nvPr/>
        </p:nvSpPr>
        <p:spPr>
          <a:xfrm rot="16200000">
            <a:off x="3500430" y="2071678"/>
            <a:ext cx="714380" cy="28575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57356" y="142852"/>
            <a:ext cx="7072362" cy="7901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216000" bIns="216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Каковы требования к журналу учета заявлений?</a:t>
            </a:r>
            <a:endParaRPr lang="ru-RU" sz="2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 rot="16200000">
            <a:off x="1571604" y="3500438"/>
            <a:ext cx="4857784" cy="714380"/>
          </a:xfrm>
          <a:prstGeom prst="downArrow">
            <a:avLst>
              <a:gd name="adj1" fmla="val 50000"/>
              <a:gd name="adj2" fmla="val 4762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7298"/>
            <a:ext cx="357961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5357818" y="1000108"/>
            <a:ext cx="3571900" cy="428628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27584" tIns="40640" rIns="227584" bIns="40640" spcCol="1270" anchor="ctr"/>
          <a:lstStyle/>
          <a:p>
            <a:pPr algn="ctr" defTabSz="14224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Листы нумеруются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1000108"/>
            <a:ext cx="767777" cy="4286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57818" y="1571612"/>
            <a:ext cx="3571900" cy="500066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27584" tIns="40640" rIns="227584" bIns="40640" spcCol="1270" anchor="ctr"/>
          <a:lstStyle/>
          <a:p>
            <a:pPr algn="ctr" defTabSz="14224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Брошюруется 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1571612"/>
            <a:ext cx="767777" cy="5000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57818" y="2214554"/>
            <a:ext cx="3571900" cy="928694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27584" tIns="40640" rIns="227584" bIns="40640" spcCol="1270" anchor="ctr"/>
          <a:lstStyle/>
          <a:p>
            <a:pPr algn="ctr" defTabSz="14224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Указываются даты начала и окончания ведения журнала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2214554"/>
            <a:ext cx="767777" cy="92869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57818" y="4143380"/>
            <a:ext cx="3571900" cy="2571768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27584" tIns="40640" rIns="227584" bIns="40640" spcCol="1270" anchor="ctr"/>
          <a:lstStyle/>
          <a:p>
            <a:pPr algn="ctr" defTabSz="14224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14224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Содержит информацию:</a:t>
            </a:r>
          </a:p>
          <a:p>
            <a:pPr marL="177800" indent="-177800" defTabSz="1422400" fontAlgn="auto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ü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Регистрационный номер заявления</a:t>
            </a:r>
          </a:p>
          <a:p>
            <a:pPr marL="177800" indent="-177800" defTabSz="1422400" fontAlgn="auto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ü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Дата принятия заявления</a:t>
            </a:r>
          </a:p>
          <a:p>
            <a:pPr defTabSz="1422400" fontAlgn="auto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ü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ФИО участника</a:t>
            </a:r>
          </a:p>
          <a:p>
            <a:pPr marL="177800" indent="-177800" defTabSz="1422400" fontAlgn="auto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ü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Личная подпись участника</a:t>
            </a:r>
          </a:p>
          <a:p>
            <a:pPr algn="ctr" defTabSz="14224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4143380"/>
            <a:ext cx="767777" cy="25717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57818" y="3286124"/>
            <a:ext cx="3571900" cy="785818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27584" tIns="40640" rIns="227584" bIns="40640" spcCol="1270" anchor="ctr"/>
          <a:lstStyle/>
          <a:p>
            <a:pPr algn="ctr" defTabSz="14224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Ставится печать организации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3286124"/>
            <a:ext cx="767777" cy="7858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142852"/>
            <a:ext cx="7143768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какой форме может проходить итоговое 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сочинения (изложения)?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214942" y="3357562"/>
            <a:ext cx="3286148" cy="271464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желанию  </a:t>
            </a:r>
            <a:b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участников </a:t>
            </a:r>
            <a:b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здоровья, детей-инвалидов и инвалидов</a:t>
            </a:r>
            <a:endParaRPr lang="ru-RU" sz="2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3786190"/>
            <a:ext cx="342902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письменной форме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2066" y="2071678"/>
            <a:ext cx="342902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устной форме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1714488"/>
            <a:ext cx="342902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Итоговое сочинение (изложение) может проходить 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357950" y="2643182"/>
            <a:ext cx="785818" cy="642942"/>
          </a:xfrm>
          <a:prstGeom prst="downArrow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1357290" y="3143248"/>
            <a:ext cx="928694" cy="57150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3964777" y="1750207"/>
            <a:ext cx="928694" cy="11430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1357290" y="4429132"/>
            <a:ext cx="928694" cy="500066"/>
          </a:xfrm>
          <a:prstGeom prst="downArrow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5000636"/>
            <a:ext cx="3429024" cy="1143008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участников </a:t>
            </a:r>
            <a:b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ограничений </a:t>
            </a:r>
            <a:b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здоровья</a:t>
            </a:r>
            <a:endParaRPr lang="ru-RU" sz="2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43578"/>
            <a:ext cx="766015" cy="104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5500702"/>
            <a:ext cx="738186" cy="112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142852"/>
            <a:ext cx="7143768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Какова продолжительность выполнения итогового сочинения (изложения)?</a:t>
            </a:r>
            <a:endParaRPr lang="ru-RU" sz="2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14282" y="1285860"/>
            <a:ext cx="8286808" cy="4915204"/>
            <a:chOff x="214282" y="1714488"/>
            <a:chExt cx="8286808" cy="491520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5214942" y="3929066"/>
              <a:ext cx="3286148" cy="2071702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tIns="0" bIns="324000" rtlCol="0" anchor="ctr"/>
            <a:lstStyle/>
            <a:p>
              <a:pPr lvl="0" algn="ctr"/>
              <a:r>
                <a:rPr lang="ru-RU" sz="21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для</a:t>
              </a:r>
              <a:br>
                <a:rPr lang="ru-RU" sz="21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1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участников </a:t>
              </a:r>
              <a:br>
                <a:rPr lang="ru-RU" sz="21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1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 ограниченными возможностями здоровья, детей-инвалидов и инвалидов</a:t>
              </a:r>
              <a:endPara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4282" y="3214686"/>
              <a:ext cx="3429024" cy="83099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3 часа 55 минут </a:t>
              </a:r>
            </a:p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(235 минут)</a:t>
              </a:r>
              <a:endPara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72066" y="1714488"/>
              <a:ext cx="3429024" cy="120032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3 часа 55 минут + </a:t>
              </a:r>
              <a:br>
                <a:rPr lang="ru-RU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 час 30 минут </a:t>
              </a:r>
            </a:p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(320 минут)</a:t>
              </a:r>
              <a:endPara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5720" y="1714488"/>
              <a:ext cx="3429024" cy="83099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Итоговое сочинение (изложение)</a:t>
              </a:r>
              <a:endPara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Стрелка вниз 12"/>
            <p:cNvSpPr/>
            <p:nvPr/>
          </p:nvSpPr>
          <p:spPr>
            <a:xfrm>
              <a:off x="6357950" y="3000372"/>
              <a:ext cx="857256" cy="857256"/>
            </a:xfrm>
            <a:prstGeom prst="downArrow">
              <a:avLst/>
            </a:prstGeom>
            <a:solidFill>
              <a:srgbClr val="92D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 </a:t>
              </a:r>
            </a:p>
          </p:txBody>
        </p:sp>
        <p:sp>
          <p:nvSpPr>
            <p:cNvPr id="14" name="Стрелка вниз 13"/>
            <p:cNvSpPr/>
            <p:nvPr/>
          </p:nvSpPr>
          <p:spPr>
            <a:xfrm>
              <a:off x="1357290" y="2643182"/>
              <a:ext cx="928694" cy="571504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 </a:t>
              </a:r>
            </a:p>
          </p:txBody>
        </p:sp>
        <p:sp>
          <p:nvSpPr>
            <p:cNvPr id="15" name="Стрелка вниз 14"/>
            <p:cNvSpPr/>
            <p:nvPr/>
          </p:nvSpPr>
          <p:spPr>
            <a:xfrm rot="16200000">
              <a:off x="3964777" y="1750207"/>
              <a:ext cx="928694" cy="1143008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 </a:t>
              </a:r>
            </a:p>
          </p:txBody>
        </p:sp>
        <p:sp>
          <p:nvSpPr>
            <p:cNvPr id="16" name="Стрелка вниз 15"/>
            <p:cNvSpPr/>
            <p:nvPr/>
          </p:nvSpPr>
          <p:spPr>
            <a:xfrm>
              <a:off x="1357290" y="4214818"/>
              <a:ext cx="928694" cy="357190"/>
            </a:xfrm>
            <a:prstGeom prst="downArrow">
              <a:avLst/>
            </a:prstGeom>
            <a:solidFill>
              <a:srgbClr val="92D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 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14282" y="4643446"/>
              <a:ext cx="3429024" cy="1214446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1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для участников </a:t>
              </a:r>
              <a:br>
                <a:rPr lang="ru-RU" sz="21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1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 ограничений </a:t>
              </a:r>
              <a:br>
                <a:rPr lang="ru-RU" sz="21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1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здоровья</a:t>
              </a:r>
              <a:endPara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5572140"/>
              <a:ext cx="766015" cy="1042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6380" y="5500702"/>
              <a:ext cx="738186" cy="1128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/>
        </p:nvGraphicFramePr>
        <p:xfrm>
          <a:off x="214282" y="1285860"/>
          <a:ext cx="8643998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14282" y="5786454"/>
            <a:ext cx="8643966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9716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Итоговое сочинение (изложение) является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условием допуска к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142852"/>
            <a:ext cx="7215238" cy="8002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какой категории лиц </a:t>
            </a:r>
            <a:r>
              <a:rPr lang="ru-RU" sz="2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сочинение (изложение) </a:t>
            </a:r>
            <a:r>
              <a:rPr lang="ru-RU" sz="23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является обязательным условием и почему?</a:t>
            </a:r>
          </a:p>
        </p:txBody>
      </p:sp>
      <p:sp>
        <p:nvSpPr>
          <p:cNvPr id="4107" name="TextBox 6"/>
          <p:cNvSpPr txBox="1">
            <a:spLocks noChangeArrowheads="1"/>
          </p:cNvSpPr>
          <p:nvPr/>
        </p:nvSpPr>
        <p:spPr bwMode="auto">
          <a:xfrm>
            <a:off x="285750" y="1571612"/>
            <a:ext cx="850106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Итоговое сочинение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(изложение) – это </a:t>
            </a:r>
            <a:r>
              <a:rPr lang="ru-RU" sz="2400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обязательное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испытание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4286256"/>
            <a:ext cx="1928826" cy="24207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56" y="142852"/>
            <a:ext cx="7143800" cy="13064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144000" bIns="144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Каковы особенности организации и проведения  итогового сочинения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(изложения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) для лиц с ОВЗ, детей-инвалидов и инвалидов?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1500174"/>
            <a:ext cx="8786874" cy="8572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участников с ОВЗ организуется проведение итогового сочинения (изложения) в условиях, учитывающих состояние их здоровья, особенности их психофизического развития 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20" y="2500306"/>
            <a:ext cx="7143800" cy="6429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пандусов, поручней, расширенных дверных проемов, лифтов, специальных кресел и др. приспособлений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720" y="3500438"/>
            <a:ext cx="7215238" cy="6429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Помещение для организации питания и перерывов для проведения необходимых медико-профилактических процедур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5720" y="4429132"/>
            <a:ext cx="7143800" cy="6429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При необходимости, присутствие ассистента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5720" y="5572140"/>
            <a:ext cx="7143800" cy="6429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Необходимые технические средства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pandu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571744"/>
            <a:ext cx="1524011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F:\сурд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4071942"/>
            <a:ext cx="1524979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F:\глух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5357826"/>
            <a:ext cx="1523544" cy="1150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1429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142852"/>
            <a:ext cx="7143768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участвует в организации и проведении 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итогового сочинения 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(изложения)?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214282" y="1142984"/>
          <a:ext cx="8572592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Группа 6"/>
          <p:cNvGrpSpPr/>
          <p:nvPr/>
        </p:nvGrpSpPr>
        <p:grpSpPr>
          <a:xfrm>
            <a:off x="214282" y="2643182"/>
            <a:ext cx="8572592" cy="571504"/>
            <a:chOff x="0" y="892549"/>
            <a:chExt cx="8572592" cy="357190"/>
          </a:xfrm>
          <a:scene3d>
            <a:camera prst="orthographicFront"/>
            <a:lightRig rig="flat" dir="t"/>
          </a:scene3d>
        </p:grpSpPr>
        <p:sp>
          <p:nvSpPr>
            <p:cNvPr id="8" name="Прямоугольник 7"/>
            <p:cNvSpPr/>
            <p:nvPr/>
          </p:nvSpPr>
          <p:spPr>
            <a:xfrm>
              <a:off x="0" y="892549"/>
              <a:ext cx="8572592" cy="357190"/>
            </a:xfrm>
            <a:prstGeom prst="rect">
              <a:avLst/>
            </a:prstGeom>
            <a:sp3d z="190500"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0" y="892549"/>
              <a:ext cx="8572592" cy="357190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0" rIns="170688" bIns="0" spcCol="1270" anchor="ctr"/>
            <a:lstStyle/>
            <a:p>
              <a:pPr algn="just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2. технические специалисты</a:t>
              </a:r>
              <a:endParaRPr lang="ru-RU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2"/>
          <p:cNvGrpSpPr/>
          <p:nvPr/>
        </p:nvGrpSpPr>
        <p:grpSpPr>
          <a:xfrm>
            <a:off x="214282" y="3286124"/>
            <a:ext cx="8572592" cy="714380"/>
            <a:chOff x="0" y="728157"/>
            <a:chExt cx="8572592" cy="821962"/>
          </a:xfrm>
          <a:scene3d>
            <a:camera prst="orthographicFront"/>
            <a:lightRig rig="flat" dir="t"/>
          </a:scene3d>
        </p:grpSpPr>
        <p:sp>
          <p:nvSpPr>
            <p:cNvPr id="14" name="Прямоугольник 13"/>
            <p:cNvSpPr/>
            <p:nvPr/>
          </p:nvSpPr>
          <p:spPr>
            <a:xfrm>
              <a:off x="0" y="728157"/>
              <a:ext cx="8572592" cy="821962"/>
            </a:xfrm>
            <a:prstGeom prst="rect">
              <a:avLst/>
            </a:prstGeom>
            <a:sp3d z="190500"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0" y="810353"/>
              <a:ext cx="8572592" cy="632184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0" rIns="170688" bIns="0" spcCol="1270" anchor="ctr"/>
            <a:lstStyle/>
            <a:p>
              <a:pPr marL="273050" indent="-273050" algn="just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3.	члены </a:t>
              </a:r>
              <a:r>
                <a:rPr lang="ru-RU" sz="2200" dirty="0">
                  <a:latin typeface="Times New Roman" pitchFamily="18" charset="0"/>
                  <a:cs typeface="Times New Roman" pitchFamily="18" charset="0"/>
                </a:rPr>
                <a:t>комиссии, участвующие в </a:t>
              </a:r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организации и проведении итогового сочинения </a:t>
              </a:r>
              <a:r>
                <a:rPr lang="ru-RU" sz="2200" dirty="0">
                  <a:latin typeface="Times New Roman" pitchFamily="18" charset="0"/>
                  <a:cs typeface="Times New Roman" pitchFamily="18" charset="0"/>
                </a:rPr>
                <a:t>(изложения) </a:t>
              </a:r>
            </a:p>
          </p:txBody>
        </p:sp>
      </p:grpSp>
      <p:grpSp>
        <p:nvGrpSpPr>
          <p:cNvPr id="4" name="Группа 15"/>
          <p:cNvGrpSpPr/>
          <p:nvPr/>
        </p:nvGrpSpPr>
        <p:grpSpPr>
          <a:xfrm>
            <a:off x="214282" y="4071942"/>
            <a:ext cx="8572560" cy="571504"/>
            <a:chOff x="0" y="249607"/>
            <a:chExt cx="8572592" cy="821962"/>
          </a:xfrm>
          <a:scene3d>
            <a:camera prst="orthographicFront"/>
            <a:lightRig rig="flat" dir="t"/>
          </a:scene3d>
        </p:grpSpPr>
        <p:sp>
          <p:nvSpPr>
            <p:cNvPr id="17" name="Прямоугольник 16"/>
            <p:cNvSpPr/>
            <p:nvPr/>
          </p:nvSpPr>
          <p:spPr>
            <a:xfrm>
              <a:off x="0" y="249607"/>
              <a:ext cx="8572592" cy="821962"/>
            </a:xfrm>
            <a:prstGeom prst="rect">
              <a:avLst/>
            </a:prstGeom>
            <a:sp3d z="190500"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0" y="249607"/>
              <a:ext cx="8572592" cy="821962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30480" rIns="170688" bIns="30480" spcCol="1270" anchor="ctr"/>
            <a:lstStyle/>
            <a:p>
              <a:pPr marL="273050" indent="-273050" algn="just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4. дежурные вне </a:t>
              </a:r>
              <a:r>
                <a:rPr lang="ru-RU" sz="2200" dirty="0">
                  <a:latin typeface="Times New Roman" pitchFamily="18" charset="0"/>
                  <a:cs typeface="Times New Roman" pitchFamily="18" charset="0"/>
                </a:rPr>
                <a:t>кабинетов</a:t>
              </a:r>
            </a:p>
          </p:txBody>
        </p:sp>
      </p:grpSp>
      <p:grpSp>
        <p:nvGrpSpPr>
          <p:cNvPr id="7" name="Группа 21"/>
          <p:cNvGrpSpPr/>
          <p:nvPr/>
        </p:nvGrpSpPr>
        <p:grpSpPr>
          <a:xfrm>
            <a:off x="214282" y="4714884"/>
            <a:ext cx="8572592" cy="642942"/>
            <a:chOff x="0" y="657703"/>
            <a:chExt cx="8572592" cy="1056808"/>
          </a:xfrm>
          <a:scene3d>
            <a:camera prst="orthographicFront"/>
            <a:lightRig rig="flat" dir="t"/>
          </a:scene3d>
        </p:grpSpPr>
        <p:sp>
          <p:nvSpPr>
            <p:cNvPr id="23" name="Прямоугольник 22"/>
            <p:cNvSpPr/>
            <p:nvPr/>
          </p:nvSpPr>
          <p:spPr>
            <a:xfrm>
              <a:off x="0" y="657703"/>
              <a:ext cx="8572592" cy="1056808"/>
            </a:xfrm>
            <a:prstGeom prst="rect">
              <a:avLst/>
            </a:prstGeom>
            <a:sp3d z="190500"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0" y="657703"/>
              <a:ext cx="8572592" cy="1056808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30480" rIns="170688" bIns="30480" spcCol="1270" anchor="ctr"/>
            <a:lstStyle/>
            <a:p>
              <a:pPr marL="273050" indent="-273050" algn="just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dirty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. медицинские </a:t>
              </a:r>
              <a:r>
                <a:rPr lang="ru-RU" sz="2200" dirty="0">
                  <a:latin typeface="Times New Roman" pitchFamily="18" charset="0"/>
                  <a:cs typeface="Times New Roman" pitchFamily="18" charset="0"/>
                </a:rPr>
                <a:t>работники, ассистенты </a:t>
              </a:r>
            </a:p>
          </p:txBody>
        </p:sp>
      </p:grpSp>
      <p:grpSp>
        <p:nvGrpSpPr>
          <p:cNvPr id="10" name="Группа 24"/>
          <p:cNvGrpSpPr/>
          <p:nvPr/>
        </p:nvGrpSpPr>
        <p:grpSpPr>
          <a:xfrm>
            <a:off x="214282" y="5429264"/>
            <a:ext cx="8572592" cy="500066"/>
            <a:chOff x="0" y="892549"/>
            <a:chExt cx="8572592" cy="821962"/>
          </a:xfrm>
          <a:scene3d>
            <a:camera prst="orthographicFront"/>
            <a:lightRig rig="flat" dir="t"/>
          </a:scene3d>
        </p:grpSpPr>
        <p:sp>
          <p:nvSpPr>
            <p:cNvPr id="26" name="Прямоугольник 25"/>
            <p:cNvSpPr/>
            <p:nvPr/>
          </p:nvSpPr>
          <p:spPr>
            <a:xfrm>
              <a:off x="0" y="892549"/>
              <a:ext cx="8572592" cy="821962"/>
            </a:xfrm>
            <a:prstGeom prst="rect">
              <a:avLst/>
            </a:prstGeom>
            <a:sp3d z="190500"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0" y="892549"/>
              <a:ext cx="8572592" cy="821962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30480" rIns="170688" bIns="30480" spcCol="1270" anchor="ctr"/>
            <a:lstStyle/>
            <a:p>
              <a:pPr marL="273050" indent="-273050" algn="just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dirty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. члены комиссии (эксперты) </a:t>
              </a:r>
              <a:endParaRPr lang="ru-RU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24"/>
          <p:cNvGrpSpPr/>
          <p:nvPr/>
        </p:nvGrpSpPr>
        <p:grpSpPr>
          <a:xfrm>
            <a:off x="214282" y="6215082"/>
            <a:ext cx="8572592" cy="642918"/>
            <a:chOff x="0" y="892549"/>
            <a:chExt cx="8572592" cy="821962"/>
          </a:xfrm>
          <a:scene3d>
            <a:camera prst="orthographicFront"/>
            <a:lightRig rig="flat" dir="t"/>
          </a:scene3d>
        </p:grpSpPr>
        <p:sp>
          <p:nvSpPr>
            <p:cNvPr id="22" name="Прямоугольник 21"/>
            <p:cNvSpPr/>
            <p:nvPr/>
          </p:nvSpPr>
          <p:spPr>
            <a:xfrm>
              <a:off x="0" y="892549"/>
              <a:ext cx="8572592" cy="821962"/>
            </a:xfrm>
            <a:prstGeom prst="rect">
              <a:avLst/>
            </a:prstGeom>
            <a:sp3d z="190500"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0" y="892549"/>
              <a:ext cx="8572592" cy="821962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30480" rIns="170688" bIns="30480" spcCol="1270" anchor="ctr"/>
            <a:lstStyle/>
            <a:p>
              <a:pPr marL="273050" indent="-273050" algn="just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7. представители СМИ , должностные лица Рособрнадзора и (или) органа исполнительной власти</a:t>
              </a: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Скругленный прямоугольник 30"/>
          <p:cNvSpPr/>
          <p:nvPr/>
        </p:nvSpPr>
        <p:spPr>
          <a:xfrm>
            <a:off x="2500298" y="5857892"/>
            <a:ext cx="3929090" cy="35719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также могут присутствовать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142852"/>
            <a:ext cx="7072362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Где, как и когда технический специалист может получить темы итогового сочинения (тексты изложения)?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357298"/>
          <a:ext cx="885828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656" name="TextBox 6"/>
          <p:cNvSpPr txBox="1">
            <a:spLocks noChangeArrowheads="1"/>
          </p:cNvSpPr>
          <p:nvPr/>
        </p:nvSpPr>
        <p:spPr bwMode="auto">
          <a:xfrm>
            <a:off x="142844" y="1428736"/>
            <a:ext cx="592935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 </a:t>
            </a:r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может получить темы итогового сочинения (тексты изложения) следующим образом : </a:t>
            </a:r>
            <a:endParaRPr lang="ru-RU" sz="2200" dirty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3834" y="1428736"/>
            <a:ext cx="112076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2928934"/>
            <a:ext cx="42862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2928934"/>
            <a:ext cx="42862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2857496"/>
            <a:ext cx="42862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0" y="5643578"/>
            <a:ext cx="8858280" cy="11430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Тексты итогового изложения предаются в МСУ 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5 календарных  дней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проведения итогового изложения  по защищенному каналу связи;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Темы итогового сочинения публикуются не ранее, чем 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15 минут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начала проведения итогового сочинения.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142844" y="1357298"/>
          <a:ext cx="8715436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752" name="TextBox 6"/>
          <p:cNvSpPr txBox="1">
            <a:spLocks noChangeArrowheads="1"/>
          </p:cNvSpPr>
          <p:nvPr/>
        </p:nvSpPr>
        <p:spPr bwMode="auto">
          <a:xfrm>
            <a:off x="214282" y="1785926"/>
            <a:ext cx="84296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Участники итогового сочинения (изложения) входят </a:t>
            </a:r>
            <a:r>
              <a:rPr lang="ru-RU" sz="2400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учебный кабинет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9 часов 45 минут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1934" y="2857496"/>
            <a:ext cx="3000396" cy="186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Выноска со стрелкой вправо 10"/>
          <p:cNvSpPr/>
          <p:nvPr/>
        </p:nvSpPr>
        <p:spPr>
          <a:xfrm>
            <a:off x="714348" y="2928934"/>
            <a:ext cx="2843226" cy="1428760"/>
          </a:xfrm>
          <a:prstGeom prst="rightArrowCallout">
            <a:avLst>
              <a:gd name="adj1" fmla="val 25000"/>
              <a:gd name="adj2" fmla="val 12375"/>
              <a:gd name="adj3" fmla="val 25000"/>
              <a:gd name="adj4" fmla="val 649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рассаживаются в произвольном порядке по одному за парту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3929058" y="4786322"/>
            <a:ext cx="2786082" cy="1714488"/>
          </a:xfrm>
          <a:prstGeom prst="upArrowCallout">
            <a:avLst>
              <a:gd name="adj1" fmla="val 25000"/>
              <a:gd name="adj2" fmla="val 11701"/>
              <a:gd name="adj3" fmla="val 25000"/>
              <a:gd name="adj4" fmla="val 649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Рекомендуемое количество участников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человек в 1 учебном кабинете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5918" y="142852"/>
            <a:ext cx="714376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сколько осуществляется вход участников итогового сочинения </a:t>
            </a:r>
            <a:r>
              <a:rPr lang="ru-RU" sz="21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(изложения</a:t>
            </a:r>
            <a:r>
              <a:rPr lang="ru-RU" sz="2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 кабинет?</a:t>
            </a:r>
            <a:endParaRPr lang="ru-RU" sz="21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85918" y="142852"/>
            <a:ext cx="7143768" cy="12926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Каков алгоритм действий </a:t>
            </a:r>
            <a:r>
              <a:rPr lang="ru-RU" sz="2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членов </a:t>
            </a:r>
            <a:r>
              <a:rPr lang="ru-RU" sz="21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комиссии образовательной </a:t>
            </a:r>
            <a:r>
              <a:rPr lang="ru-RU" sz="2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организации, участвующих в организации и проведении итогового сочинения </a:t>
            </a:r>
            <a:r>
              <a:rPr lang="ru-RU" sz="21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(изложения)?</a:t>
            </a:r>
          </a:p>
        </p:txBody>
      </p:sp>
      <p:pic>
        <p:nvPicPr>
          <p:cNvPr id="1026" name="Picture 2" descr="F:\out_of_schoo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857495"/>
            <a:ext cx="3071834" cy="1904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/>
        </p:nvGraphicFramePr>
        <p:xfrm>
          <a:off x="214282" y="2071678"/>
          <a:ext cx="6072230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14283" y="2321004"/>
            <a:ext cx="592935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случае, если участник итогового сочинения (изложения) опоздал на процедуру написания итогового сочинения (изложения)</a:t>
            </a:r>
            <a:endParaRPr lang="ru-RU" sz="2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57356" y="142852"/>
            <a:ext cx="7143768" cy="7134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3600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может иметь при 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себе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 итогового </a:t>
            </a:r>
            <a:r>
              <a:rPr lang="ru-RU" sz="22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сочинения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время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проведения?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42844" y="1428736"/>
          <a:ext cx="8786874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800" name="TextBox 8"/>
          <p:cNvSpPr txBox="1">
            <a:spLocks noChangeArrowheads="1"/>
          </p:cNvSpPr>
          <p:nvPr/>
        </p:nvSpPr>
        <p:spPr bwMode="auto">
          <a:xfrm>
            <a:off x="285750" y="1571625"/>
            <a:ext cx="85010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 иметь на рабочем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столе, помимо экзаменационных материалов,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3857628"/>
            <a:ext cx="685599" cy="107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2571736" y="3786190"/>
            <a:ext cx="1071570" cy="928694"/>
            <a:chOff x="4838142" y="2857496"/>
            <a:chExt cx="1702616" cy="127405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900132">
              <a:off x="4838142" y="2878358"/>
              <a:ext cx="883984" cy="1253192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643015" y="2857496"/>
              <a:ext cx="897743" cy="1272563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</p:grpSp>
      <p:pic>
        <p:nvPicPr>
          <p:cNvPr id="33803" name="Рисунок 12" descr="pasport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42946" y="3857624"/>
            <a:ext cx="1071570" cy="79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6"/>
          <p:cNvGrpSpPr>
            <a:grpSpLocks/>
          </p:cNvGrpSpPr>
          <p:nvPr/>
        </p:nvGrpSpPr>
        <p:grpSpPr bwMode="auto">
          <a:xfrm>
            <a:off x="6858016" y="3786190"/>
            <a:ext cx="933448" cy="1589085"/>
            <a:chOff x="5929322" y="2500306"/>
            <a:chExt cx="1219201" cy="1874117"/>
          </a:xfrm>
        </p:grpSpPr>
        <p:pic>
          <p:nvPicPr>
            <p:cNvPr id="33810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929322" y="2500306"/>
              <a:ext cx="1219201" cy="1478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1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929322" y="3714752"/>
              <a:ext cx="1204909" cy="659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3805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24" y="3786190"/>
            <a:ext cx="852366" cy="71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75035" y="3786190"/>
            <a:ext cx="838348" cy="117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715140" y="2428868"/>
            <a:ext cx="2214578" cy="895826"/>
          </a:xfrm>
          <a:prstGeom prst="downArrowCallout">
            <a:avLst>
              <a:gd name="adj1" fmla="val 25000"/>
              <a:gd name="adj2" fmla="val 14395"/>
              <a:gd name="adj3" fmla="val 25000"/>
              <a:gd name="adj4" fmla="val 649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Питание и лекарства при необходимости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72132" y="3786190"/>
            <a:ext cx="857226" cy="120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0" y="2714620"/>
            <a:ext cx="1071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Черную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гелевую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ручку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28860" y="2714620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Черновики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86182" y="2714620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Орфографический словарь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86380" y="2714620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Инструкцию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4414" y="2714620"/>
            <a:ext cx="1071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Документ, удостоверяющий личность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2844" y="142852"/>
            <a:ext cx="1500198" cy="83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57356" y="142852"/>
            <a:ext cx="7143768" cy="677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может иметь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себе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 итогового </a:t>
            </a:r>
            <a:r>
              <a:rPr lang="ru-RU" sz="22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изложения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время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его проведения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42844" y="1428736"/>
          <a:ext cx="878687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800" name="TextBox 8"/>
          <p:cNvSpPr txBox="1">
            <a:spLocks noChangeArrowheads="1"/>
          </p:cNvSpPr>
          <p:nvPr/>
        </p:nvSpPr>
        <p:spPr bwMode="auto">
          <a:xfrm>
            <a:off x="214282" y="1428736"/>
            <a:ext cx="85010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 иметь на рабочем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месте, помимо экзаменационных материалов,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3500438"/>
            <a:ext cx="59418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2357422" y="3500438"/>
            <a:ext cx="857256" cy="714380"/>
            <a:chOff x="4838142" y="2857496"/>
            <a:chExt cx="1702616" cy="127405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900132">
              <a:off x="4838142" y="2878358"/>
              <a:ext cx="883984" cy="1253192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643015" y="2857496"/>
              <a:ext cx="897743" cy="1272563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</p:grpSp>
      <p:pic>
        <p:nvPicPr>
          <p:cNvPr id="33803" name="Рисунок 12" descr="pasport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4414" y="3500438"/>
            <a:ext cx="966454" cy="71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6"/>
          <p:cNvGrpSpPr>
            <a:grpSpLocks/>
          </p:cNvGrpSpPr>
          <p:nvPr/>
        </p:nvGrpSpPr>
        <p:grpSpPr bwMode="auto">
          <a:xfrm>
            <a:off x="6929454" y="3429000"/>
            <a:ext cx="790572" cy="1374771"/>
            <a:chOff x="5929322" y="2500306"/>
            <a:chExt cx="1219201" cy="1874117"/>
          </a:xfrm>
        </p:grpSpPr>
        <p:pic>
          <p:nvPicPr>
            <p:cNvPr id="33810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929322" y="2500306"/>
              <a:ext cx="1219201" cy="1478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1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929322" y="3714752"/>
              <a:ext cx="1204909" cy="659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3805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72462" y="3500438"/>
            <a:ext cx="709490" cy="59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858016" y="2285992"/>
            <a:ext cx="2000264" cy="895826"/>
          </a:xfrm>
          <a:prstGeom prst="downArrowCallout">
            <a:avLst>
              <a:gd name="adj1" fmla="val 25000"/>
              <a:gd name="adj2" fmla="val 13069"/>
              <a:gd name="adj3" fmla="val 25000"/>
              <a:gd name="adj4" fmla="val 649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Питание и лекарства при необходимости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14876" y="3500438"/>
            <a:ext cx="714350" cy="100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42844" y="2214554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Черную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гелевую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ручку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14546" y="2214554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Черновики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7554" y="2214554"/>
            <a:ext cx="1214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Орфографический и толковый словарь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29124" y="2214554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Инструкцию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2976" y="2214554"/>
            <a:ext cx="1071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Документ, удостоверяющий личность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00430" y="3357562"/>
            <a:ext cx="83344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7" cstate="print">
            <a:lum contrast="40000"/>
          </a:blip>
          <a:srcRect/>
          <a:stretch>
            <a:fillRect/>
          </a:stretch>
        </p:blipFill>
        <p:spPr bwMode="auto">
          <a:xfrm>
            <a:off x="5572132" y="3429000"/>
            <a:ext cx="1247377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/>
          <p:cNvSpPr txBox="1"/>
          <p:nvPr/>
        </p:nvSpPr>
        <p:spPr>
          <a:xfrm>
            <a:off x="4714876" y="5143512"/>
            <a:ext cx="3071834" cy="1273016"/>
          </a:xfrm>
          <a:prstGeom prst="upArrowCallout">
            <a:avLst>
              <a:gd name="adj1" fmla="val 25000"/>
              <a:gd name="adj2" fmla="val 13805"/>
              <a:gd name="adj3" fmla="val 25000"/>
              <a:gd name="adj4" fmla="val 649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глухих, слабовидящих и участников с тяжелым нарушением речи  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72132" y="2214554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Текст изложения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42844" y="142852"/>
            <a:ext cx="154339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00034" y="3286124"/>
            <a:ext cx="5715040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85918" y="142852"/>
            <a:ext cx="7215238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Каковы особенности организации и проведения  итогового сочинения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(изложения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) для лиц с ОВЗ, детей-инвалидов и инвалидов?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1571612"/>
            <a:ext cx="8643998" cy="8572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глухих и слабослышащих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участников итогового сочинения (изложения):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20" y="2571744"/>
            <a:ext cx="5643602" cy="32147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just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Звукоусиливающая аппаратура коллективного или индивидуального пользования;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Ассистент – сурдопереводчик (при необходимости);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Текст </a:t>
            </a:r>
            <a:r>
              <a:rPr lang="ru-RU" sz="2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изложения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выдается на 40 минут, по истечении времени забирается.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глу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571744"/>
            <a:ext cx="1857388" cy="1403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F:\сурд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286256"/>
            <a:ext cx="1857388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4290"/>
            <a:ext cx="1622419" cy="90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00034" y="3286124"/>
            <a:ext cx="5715040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85918" y="142852"/>
            <a:ext cx="7215238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Каковы особенности организации и проведения  итогового сочинения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(изложения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) для лиц с ОВЗ, детей-инвалидов и инвалидов?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44" y="1571612"/>
            <a:ext cx="8858312" cy="8572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участников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 нарушением опорно-двигательного аппарата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2500306"/>
            <a:ext cx="8715436" cy="11430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 (при необходимости) со специальным программным обеспечением, который не имеет выхода в информационно-телекоммуникационную сеть «Интернет» .</a:t>
            </a:r>
          </a:p>
        </p:txBody>
      </p:sp>
      <p:pic>
        <p:nvPicPr>
          <p:cNvPr id="7170" name="Picture 2" descr="F:\ком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90" y="4071942"/>
            <a:ext cx="2714612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ятиугольник 11"/>
          <p:cNvSpPr/>
          <p:nvPr/>
        </p:nvSpPr>
        <p:spPr>
          <a:xfrm>
            <a:off x="3071802" y="4357694"/>
            <a:ext cx="3500462" cy="1714512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 (ИЗ), выполненное на компьютере , в присутствии руководителя ОО переносится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ассистентом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бланки сочинения (изложения)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3471" y="3857628"/>
            <a:ext cx="2195508" cy="2984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4290"/>
            <a:ext cx="1808189" cy="100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00034" y="3286124"/>
            <a:ext cx="5715040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56" y="142852"/>
            <a:ext cx="7143800" cy="10883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36000" bIns="36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Каковы особенности организации и проведения  итогового сочинения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(изложения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) для лиц с ОВЗ, детей-инвалидов и инвалидов?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1500174"/>
            <a:ext cx="8715436" cy="8572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слепых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участников итогового сочинения (изложения):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20" y="2428868"/>
            <a:ext cx="8643998" cy="235745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текста рельефно-точечным шрифтом Брайля или в виде электронного документа, доступного с помощью компьютера;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Принадлежности для оформления итогового сочинения (изложения):  брайлевский прибор и грифель, брайлевская печатная машинка, специальные чертежные инструменты, компьютер (при необходимости).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2643174" y="4929198"/>
            <a:ext cx="4643470" cy="1785950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 (ИЗ), выполненное в специально предусмотренных тетрадях или на компьютере, в присутствии руководителя  ОО переносятся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ассистентом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бланки сочинения(изложения)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брай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929198"/>
            <a:ext cx="2381267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4624398"/>
            <a:ext cx="1643074" cy="223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620" y="214290"/>
            <a:ext cx="1751039" cy="97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85918" y="142852"/>
            <a:ext cx="7215238" cy="8002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какой категории </a:t>
            </a:r>
            <a:r>
              <a:rPr lang="ru-RU" sz="2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лиц итоговое сочинение (изложение) </a:t>
            </a:r>
            <a:r>
              <a:rPr lang="ru-RU" sz="23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3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необязательным</a:t>
            </a:r>
            <a:r>
              <a:rPr lang="ru-RU" sz="23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условием?</a:t>
            </a:r>
            <a:endParaRPr lang="ru-RU" sz="23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43566" y="1214422"/>
            <a:ext cx="9000434" cy="4786345"/>
            <a:chOff x="72484" y="1428736"/>
            <a:chExt cx="8955088" cy="4819383"/>
          </a:xfrm>
        </p:grpSpPr>
        <p:graphicFrame>
          <p:nvGraphicFramePr>
            <p:cNvPr id="5" name="Схема 4"/>
            <p:cNvGraphicFramePr/>
            <p:nvPr/>
          </p:nvGraphicFramePr>
          <p:xfrm>
            <a:off x="142844" y="1428736"/>
            <a:ext cx="8786842" cy="43577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Прямоугольник 5"/>
            <p:cNvSpPr/>
            <p:nvPr/>
          </p:nvSpPr>
          <p:spPr>
            <a:xfrm>
              <a:off x="142844" y="5786454"/>
              <a:ext cx="8786874" cy="4616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/>
            </a:p>
          </p:txBody>
        </p:sp>
        <p:sp>
          <p:nvSpPr>
            <p:cNvPr id="5131" name="TextBox 7"/>
            <p:cNvSpPr txBox="1">
              <a:spLocks noChangeArrowheads="1"/>
            </p:cNvSpPr>
            <p:nvPr/>
          </p:nvSpPr>
          <p:spPr bwMode="auto">
            <a:xfrm>
              <a:off x="72484" y="1644529"/>
              <a:ext cx="8955088" cy="89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Итоговое сочинение </a:t>
              </a:r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(изложение)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2400" i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не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обязательное </a:t>
              </a:r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испытание для</a:t>
              </a:r>
              <a:endParaRPr lang="ru-RU" sz="2400" dirty="0">
                <a:latin typeface="Calibri" pitchFamily="34" charset="0"/>
              </a:endParaRPr>
            </a:p>
            <a:p>
              <a:endParaRPr lang="ru-RU" sz="2600" dirty="0">
                <a:latin typeface="Calibri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071670" y="4641150"/>
            <a:ext cx="3018853" cy="2216850"/>
            <a:chOff x="5914627" y="4506896"/>
            <a:chExt cx="3018853" cy="2216850"/>
          </a:xfrm>
          <a:scene3d>
            <a:camera prst="obliqueTopLeft"/>
            <a:lightRig rig="threePt" dir="t"/>
          </a:scene3d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454875">
              <a:off x="5914627" y="4608229"/>
              <a:ext cx="1561314" cy="211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454875">
              <a:off x="7392151" y="4506896"/>
              <a:ext cx="1541329" cy="221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" name="Прямоугольник 16"/>
          <p:cNvSpPr/>
          <p:nvPr/>
        </p:nvSpPr>
        <p:spPr>
          <a:xfrm>
            <a:off x="6357950" y="2214554"/>
            <a:ext cx="2500330" cy="3245468"/>
          </a:xfrm>
          <a:prstGeom prst="rect">
            <a:avLst/>
          </a:prstGeom>
        </p:spPr>
        <p:txBody>
          <a:bodyPr wrap="square" tIns="0" bIns="288000"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выпускников, не завершивших среднее общее образование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(не прошедших ГИА) – лиц со справкой об обучении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8" y="5214950"/>
            <a:ext cx="2481300" cy="1504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00034" y="3286124"/>
            <a:ext cx="5715040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85918" y="142852"/>
            <a:ext cx="7215238" cy="13064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144000" bIns="144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Каковы особенности организации и проведения  итогового сочинения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(изложения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) для лиц с ОВЗ, детей-инвалидов и инвалидов?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44" y="1500174"/>
            <a:ext cx="8858312" cy="8572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слабовидящих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участников итогового сочинения (изложения):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2428868"/>
            <a:ext cx="8786874" cy="192882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Темы итогового сочинения (тексты изложения), бланки сочинения (изложения) копируются в увеличенном размере (не менее 16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pt)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Принадлежности для оформления итогового сочинения (изложения): увеличительные устройства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Индивидуальное равномерное освещение не менее 300 люкс.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2786050" y="4714884"/>
            <a:ext cx="4500594" cy="1785950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 (ИЗ), выполненное в бланках сочинения (изложения) увеличенного размера, в присутствии руководителя  ОО переносятся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ассистентом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стандартные бланки итогового сочинения (изложения)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500570"/>
            <a:ext cx="1734164" cy="235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F:\438146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714884"/>
            <a:ext cx="2700385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00034" y="3286124"/>
            <a:ext cx="5715040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56" y="142852"/>
            <a:ext cx="7143800" cy="13064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144000" bIns="144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Каковы особенности организации и проведения  итогового сочинения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(изложения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) для лиц с ОВЗ, детей-инвалидов и инвалидов?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1714488"/>
            <a:ext cx="8786874" cy="8572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участников итогового сочинения (изложения)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расстройствами аутистического спектра и с тяжелыми нарушениями речи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2714620"/>
            <a:ext cx="6786610" cy="17145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Текст выдается на 40 минут. По истечении этого времени член комиссии по проведению итогового сочинения (изложения) забирает текст и участник пишет изложение.</a:t>
            </a:r>
          </a:p>
        </p:txBody>
      </p:sp>
      <p:pic>
        <p:nvPicPr>
          <p:cNvPr id="10242" name="Picture 2" descr="F:\43814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143380"/>
            <a:ext cx="2376339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5" y="214290"/>
            <a:ext cx="1643074" cy="98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57356" y="142852"/>
            <a:ext cx="7143768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чего состоит индивидуальный комплект участника  итогового сочинения 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(изложения)?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142984"/>
            <a:ext cx="9001156" cy="76944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Индивидуальный комплект участника содержит 3 бланка: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бланк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регистрации и 2 бланка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записи 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5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8802"/>
            <a:ext cx="3536502" cy="479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5414" y="1931398"/>
            <a:ext cx="3371205" cy="478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074250"/>
            <a:ext cx="3371205" cy="478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85918" y="142852"/>
            <a:ext cx="7215206" cy="4462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Каким образом заполняется 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бланк регистрации?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5918" y="642918"/>
            <a:ext cx="7215206" cy="44627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Бланк регистрации состоит из 3-х частей</a:t>
            </a: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2071670" y="1357298"/>
            <a:ext cx="1643042" cy="914400"/>
          </a:xfrm>
          <a:prstGeom prst="right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2071670" y="4714884"/>
            <a:ext cx="1643042" cy="857256"/>
          </a:xfrm>
          <a:prstGeom prst="right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142984"/>
            <a:ext cx="2071670" cy="292895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Заполняет участник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итогового сочинения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изложения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 исключением поля «Количество бланков записи»)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286256"/>
            <a:ext cx="2071670" cy="164307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Заполняет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в МСУ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внесение результатов</a:t>
            </a:r>
          </a:p>
        </p:txBody>
      </p:sp>
      <p:sp>
        <p:nvSpPr>
          <p:cNvPr id="14" name="Выноска со стрелкой вправо 13"/>
          <p:cNvSpPr/>
          <p:nvPr/>
        </p:nvSpPr>
        <p:spPr>
          <a:xfrm>
            <a:off x="2071670" y="3000372"/>
            <a:ext cx="1643042" cy="914400"/>
          </a:xfrm>
          <a:prstGeom prst="right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285860"/>
            <a:ext cx="4113229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786182" y="1357298"/>
            <a:ext cx="4000528" cy="11430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86182" y="2571744"/>
            <a:ext cx="4000528" cy="22145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6182" y="4857760"/>
            <a:ext cx="4000528" cy="15001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3786182" y="6429396"/>
            <a:ext cx="4000528" cy="2857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Выноска со стрелкой вправо 19"/>
          <p:cNvSpPr/>
          <p:nvPr/>
        </p:nvSpPr>
        <p:spPr>
          <a:xfrm>
            <a:off x="2071670" y="6215082"/>
            <a:ext cx="1571604" cy="642918"/>
          </a:xfrm>
          <a:prstGeom prst="right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15082"/>
            <a:ext cx="2071670" cy="6429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Заполняет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 комиссии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071688"/>
            <a:ext cx="8208962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57356" y="142852"/>
            <a:ext cx="7143768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заполнить </a:t>
            </a:r>
            <a:r>
              <a:rPr lang="ru-RU" sz="22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верхнюю часть 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бланка регистрации при выполнении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итогового </a:t>
            </a:r>
            <a:r>
              <a:rPr lang="ru-RU" sz="22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сочинения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6088" name="Группа 36"/>
          <p:cNvGrpSpPr>
            <a:grpSpLocks/>
          </p:cNvGrpSpPr>
          <p:nvPr/>
        </p:nvGrpSpPr>
        <p:grpSpPr bwMode="auto">
          <a:xfrm>
            <a:off x="7000875" y="4071938"/>
            <a:ext cx="1785938" cy="1801812"/>
            <a:chOff x="6715140" y="4071944"/>
            <a:chExt cx="1785950" cy="1801480"/>
          </a:xfrm>
        </p:grpSpPr>
        <p:sp>
          <p:nvSpPr>
            <p:cNvPr id="6" name="TextBox 5"/>
            <p:cNvSpPr txBox="1"/>
            <p:nvPr/>
          </p:nvSpPr>
          <p:spPr>
            <a:xfrm>
              <a:off x="6715140" y="4857761"/>
              <a:ext cx="1785950" cy="101566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Код работы генерируется автоматически</a:t>
              </a:r>
            </a:p>
          </p:txBody>
        </p:sp>
        <p:cxnSp>
          <p:nvCxnSpPr>
            <p:cNvPr id="8" name="Прямая со стрелкой 7"/>
            <p:cNvCxnSpPr>
              <a:stCxn id="0" idx="0"/>
            </p:cNvCxnSpPr>
            <p:nvPr/>
          </p:nvCxnSpPr>
          <p:spPr>
            <a:xfrm rot="16200000" flipV="1">
              <a:off x="7090663" y="4339364"/>
              <a:ext cx="785667" cy="25082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6089" name="TextBox 8"/>
          <p:cNvSpPr txBox="1">
            <a:spLocks noChangeArrowheads="1"/>
          </p:cNvSpPr>
          <p:nvPr/>
        </p:nvSpPr>
        <p:spPr bwMode="auto">
          <a:xfrm>
            <a:off x="1714500" y="3286125"/>
            <a:ext cx="664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6  4    2 5  5  0 0  1    1 1 А    2  5  5 0  0 1    0  0  2 2    0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1 2   1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090" name="Группа 35"/>
          <p:cNvGrpSpPr>
            <a:grpSpLocks/>
          </p:cNvGrpSpPr>
          <p:nvPr/>
        </p:nvGrpSpPr>
        <p:grpSpPr bwMode="auto">
          <a:xfrm>
            <a:off x="0" y="2143125"/>
            <a:ext cx="1785938" cy="1071563"/>
            <a:chOff x="0" y="2143116"/>
            <a:chExt cx="1785918" cy="1071570"/>
          </a:xfrm>
        </p:grpSpPr>
        <p:sp>
          <p:nvSpPr>
            <p:cNvPr id="10" name="TextBox 9"/>
            <p:cNvSpPr txBox="1"/>
            <p:nvPr/>
          </p:nvSpPr>
          <p:spPr>
            <a:xfrm>
              <a:off x="0" y="2143116"/>
              <a:ext cx="1571604" cy="40011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Код региона</a:t>
              </a:r>
            </a:p>
          </p:txBody>
        </p:sp>
        <p:cxnSp>
          <p:nvCxnSpPr>
            <p:cNvPr id="17" name="Прямая со стрелкой 16"/>
            <p:cNvCxnSpPr>
              <a:stCxn id="0" idx="2"/>
            </p:cNvCxnSpPr>
            <p:nvPr/>
          </p:nvCxnSpPr>
          <p:spPr>
            <a:xfrm rot="16200000" flipH="1">
              <a:off x="950102" y="2378870"/>
              <a:ext cx="671517" cy="100011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091" name="Группа 33"/>
          <p:cNvGrpSpPr>
            <a:grpSpLocks/>
          </p:cNvGrpSpPr>
          <p:nvPr/>
        </p:nvGrpSpPr>
        <p:grpSpPr bwMode="auto">
          <a:xfrm>
            <a:off x="1285875" y="1071563"/>
            <a:ext cx="2000250" cy="2000250"/>
            <a:chOff x="1285852" y="1071547"/>
            <a:chExt cx="2000264" cy="2000263"/>
          </a:xfrm>
        </p:grpSpPr>
        <p:sp>
          <p:nvSpPr>
            <p:cNvPr id="11" name="TextBox 10"/>
            <p:cNvSpPr txBox="1"/>
            <p:nvPr/>
          </p:nvSpPr>
          <p:spPr>
            <a:xfrm>
              <a:off x="1285852" y="1071547"/>
              <a:ext cx="2000264" cy="101566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Код образовательной организации</a:t>
              </a: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 rot="16200000" flipH="1">
              <a:off x="2071670" y="2285993"/>
              <a:ext cx="1000132" cy="57150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092" name="Группа 32"/>
          <p:cNvGrpSpPr>
            <a:grpSpLocks/>
          </p:cNvGrpSpPr>
          <p:nvPr/>
        </p:nvGrpSpPr>
        <p:grpSpPr bwMode="auto">
          <a:xfrm>
            <a:off x="3500438" y="1857375"/>
            <a:ext cx="928687" cy="1214438"/>
            <a:chOff x="3500430" y="1857364"/>
            <a:chExt cx="928694" cy="1214446"/>
          </a:xfrm>
        </p:grpSpPr>
        <p:sp>
          <p:nvSpPr>
            <p:cNvPr id="12" name="TextBox 11"/>
            <p:cNvSpPr txBox="1"/>
            <p:nvPr/>
          </p:nvSpPr>
          <p:spPr>
            <a:xfrm>
              <a:off x="3500430" y="1857364"/>
              <a:ext cx="928694" cy="40011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Класс</a:t>
              </a: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 rot="16200000" flipH="1">
              <a:off x="3536150" y="2607463"/>
              <a:ext cx="857256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093" name="Группа 31"/>
          <p:cNvGrpSpPr>
            <a:grpSpLocks/>
          </p:cNvGrpSpPr>
          <p:nvPr/>
        </p:nvGrpSpPr>
        <p:grpSpPr bwMode="auto">
          <a:xfrm>
            <a:off x="4214813" y="1071563"/>
            <a:ext cx="1500187" cy="2000250"/>
            <a:chOff x="4214810" y="1071546"/>
            <a:chExt cx="1500198" cy="2000264"/>
          </a:xfrm>
        </p:grpSpPr>
        <p:sp>
          <p:nvSpPr>
            <p:cNvPr id="13" name="TextBox 12"/>
            <p:cNvSpPr txBox="1"/>
            <p:nvPr/>
          </p:nvSpPr>
          <p:spPr>
            <a:xfrm>
              <a:off x="4214810" y="1071546"/>
              <a:ext cx="1500198" cy="7143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Место проведения</a:t>
              </a: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 rot="16200000" flipH="1">
              <a:off x="4357686" y="2357430"/>
              <a:ext cx="1285884" cy="14287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094" name="Группа 30"/>
          <p:cNvGrpSpPr>
            <a:grpSpLocks/>
          </p:cNvGrpSpPr>
          <p:nvPr/>
        </p:nvGrpSpPr>
        <p:grpSpPr bwMode="auto">
          <a:xfrm>
            <a:off x="6072188" y="1285875"/>
            <a:ext cx="1285875" cy="1785938"/>
            <a:chOff x="6072198" y="1285860"/>
            <a:chExt cx="1285884" cy="1785950"/>
          </a:xfrm>
        </p:grpSpPr>
        <p:sp>
          <p:nvSpPr>
            <p:cNvPr id="14" name="TextBox 13"/>
            <p:cNvSpPr txBox="1"/>
            <p:nvPr/>
          </p:nvSpPr>
          <p:spPr>
            <a:xfrm>
              <a:off x="6072198" y="1285860"/>
              <a:ext cx="1285884" cy="7143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Номер кабинета</a:t>
              </a: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 rot="5400000">
              <a:off x="5929321" y="2357430"/>
              <a:ext cx="1071570" cy="35719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095" name="Группа 29"/>
          <p:cNvGrpSpPr>
            <a:grpSpLocks/>
          </p:cNvGrpSpPr>
          <p:nvPr/>
        </p:nvGrpSpPr>
        <p:grpSpPr bwMode="auto">
          <a:xfrm>
            <a:off x="7143750" y="2071688"/>
            <a:ext cx="1500188" cy="1000125"/>
            <a:chOff x="7143768" y="2071678"/>
            <a:chExt cx="1500198" cy="1000132"/>
          </a:xfrm>
        </p:grpSpPr>
        <p:sp>
          <p:nvSpPr>
            <p:cNvPr id="15" name="TextBox 14"/>
            <p:cNvSpPr txBox="1"/>
            <p:nvPr/>
          </p:nvSpPr>
          <p:spPr>
            <a:xfrm>
              <a:off x="7143768" y="2071678"/>
              <a:ext cx="1500198" cy="7143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Дата проведения</a:t>
              </a: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 rot="5400000">
              <a:off x="7572397" y="2857496"/>
              <a:ext cx="285752" cy="14287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096" name="Группа 52"/>
          <p:cNvGrpSpPr>
            <a:grpSpLocks/>
          </p:cNvGrpSpPr>
          <p:nvPr/>
        </p:nvGrpSpPr>
        <p:grpSpPr bwMode="auto">
          <a:xfrm>
            <a:off x="0" y="4214813"/>
            <a:ext cx="1857375" cy="708025"/>
            <a:chOff x="0" y="4214818"/>
            <a:chExt cx="1857355" cy="707886"/>
          </a:xfrm>
        </p:grpSpPr>
        <p:sp>
          <p:nvSpPr>
            <p:cNvPr id="38" name="TextBox 37"/>
            <p:cNvSpPr txBox="1"/>
            <p:nvPr/>
          </p:nvSpPr>
          <p:spPr>
            <a:xfrm>
              <a:off x="0" y="4214818"/>
              <a:ext cx="1571604" cy="70788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Код вида работы</a:t>
              </a: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 rot="5400000" flipH="1" flipV="1">
              <a:off x="1535923" y="4321926"/>
              <a:ext cx="357118" cy="28574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097" name="Группа 51"/>
          <p:cNvGrpSpPr>
            <a:grpSpLocks/>
          </p:cNvGrpSpPr>
          <p:nvPr/>
        </p:nvGrpSpPr>
        <p:grpSpPr bwMode="auto">
          <a:xfrm>
            <a:off x="1214438" y="4286250"/>
            <a:ext cx="1928812" cy="1493838"/>
            <a:chOff x="1428728" y="4286256"/>
            <a:chExt cx="1928826" cy="1493704"/>
          </a:xfrm>
        </p:grpSpPr>
        <p:sp>
          <p:nvSpPr>
            <p:cNvPr id="39" name="TextBox 38"/>
            <p:cNvSpPr txBox="1"/>
            <p:nvPr/>
          </p:nvSpPr>
          <p:spPr>
            <a:xfrm>
              <a:off x="1428728" y="5072074"/>
              <a:ext cx="1928826" cy="70788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Наименование вида работы</a:t>
              </a: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 flipV="1">
              <a:off x="2285984" y="4286256"/>
              <a:ext cx="857256" cy="78574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098" name="Группа 49"/>
          <p:cNvGrpSpPr>
            <a:grpSpLocks/>
          </p:cNvGrpSpPr>
          <p:nvPr/>
        </p:nvGrpSpPr>
        <p:grpSpPr bwMode="auto">
          <a:xfrm>
            <a:off x="3357563" y="4286250"/>
            <a:ext cx="1571625" cy="993775"/>
            <a:chOff x="3571868" y="4286256"/>
            <a:chExt cx="1571604" cy="993638"/>
          </a:xfrm>
        </p:grpSpPr>
        <p:sp>
          <p:nvSpPr>
            <p:cNvPr id="40" name="TextBox 39"/>
            <p:cNvSpPr txBox="1"/>
            <p:nvPr/>
          </p:nvSpPr>
          <p:spPr>
            <a:xfrm>
              <a:off x="3571868" y="4572008"/>
              <a:ext cx="1571604" cy="70788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Номер темы сочинения</a:t>
              </a:r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 flipV="1">
              <a:off x="4357670" y="4286256"/>
              <a:ext cx="357183" cy="28571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099" name="Группа 50"/>
          <p:cNvGrpSpPr>
            <a:grpSpLocks/>
          </p:cNvGrpSpPr>
          <p:nvPr/>
        </p:nvGrpSpPr>
        <p:grpSpPr bwMode="auto">
          <a:xfrm>
            <a:off x="5143504" y="4214818"/>
            <a:ext cx="1571625" cy="1988360"/>
            <a:chOff x="4786318" y="4572804"/>
            <a:chExt cx="1571604" cy="1988416"/>
          </a:xfrm>
        </p:grpSpPr>
        <p:sp>
          <p:nvSpPr>
            <p:cNvPr id="41" name="TextBox 40"/>
            <p:cNvSpPr txBox="1"/>
            <p:nvPr/>
          </p:nvSpPr>
          <p:spPr>
            <a:xfrm>
              <a:off x="4786318" y="4930004"/>
              <a:ext cx="1571604" cy="163121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Количество бланков </a:t>
              </a:r>
              <a:r>
                <a:rPr lang="ru-RU" sz="2000" i="1" u="sng" dirty="0" smtClean="0">
                  <a:latin typeface="Times New Roman" pitchFamily="18" charset="0"/>
                  <a:cs typeface="Times New Roman" pitchFamily="18" charset="0"/>
                </a:rPr>
                <a:t>(выданных </a:t>
              </a:r>
              <a:r>
                <a:rPr lang="ru-RU" sz="2000" i="1" u="sng" dirty="0">
                  <a:latin typeface="Times New Roman" pitchFamily="18" charset="0"/>
                  <a:cs typeface="Times New Roman" pitchFamily="18" charset="0"/>
                </a:rPr>
                <a:t>бланков записи)</a:t>
              </a: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 rot="16200000" flipV="1">
              <a:off x="5286372" y="4644249"/>
              <a:ext cx="357199" cy="21431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6100" name="TextBox 53"/>
          <p:cNvSpPr txBox="1">
            <a:spLocks noChangeArrowheads="1"/>
          </p:cNvSpPr>
          <p:nvPr/>
        </p:nvSpPr>
        <p:spPr bwMode="auto">
          <a:xfrm>
            <a:off x="1643063" y="3929063"/>
            <a:ext cx="4429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  0     с  о ч  и н  е  н и  е     0 0  2     0  0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3428992" y="6211669"/>
            <a:ext cx="521494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 «Количество бланков» </a:t>
            </a:r>
            <a:r>
              <a:rPr lang="ru-RU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заполняет член комиссии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время приема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бланков от участника</a:t>
            </a:r>
            <a:endParaRPr lang="ru-RU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071688"/>
            <a:ext cx="8208962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142852"/>
            <a:ext cx="7215206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заполнить </a:t>
            </a:r>
            <a:r>
              <a:rPr lang="ru-RU" sz="22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верхнюю часть 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бланка регистрации при выполнении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итогового </a:t>
            </a:r>
            <a:r>
              <a:rPr lang="ru-RU" sz="22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изложения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7112" name="Группа 36"/>
          <p:cNvGrpSpPr>
            <a:grpSpLocks/>
          </p:cNvGrpSpPr>
          <p:nvPr/>
        </p:nvGrpSpPr>
        <p:grpSpPr bwMode="auto">
          <a:xfrm>
            <a:off x="7000875" y="4071938"/>
            <a:ext cx="1785938" cy="1801812"/>
            <a:chOff x="6715140" y="4071944"/>
            <a:chExt cx="1785950" cy="1801480"/>
          </a:xfrm>
        </p:grpSpPr>
        <p:sp>
          <p:nvSpPr>
            <p:cNvPr id="6" name="TextBox 5"/>
            <p:cNvSpPr txBox="1"/>
            <p:nvPr/>
          </p:nvSpPr>
          <p:spPr>
            <a:xfrm>
              <a:off x="6715140" y="4857761"/>
              <a:ext cx="1785950" cy="101566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Код работы генерируется автоматически</a:t>
              </a:r>
            </a:p>
          </p:txBody>
        </p:sp>
        <p:cxnSp>
          <p:nvCxnSpPr>
            <p:cNvPr id="8" name="Прямая со стрелкой 7"/>
            <p:cNvCxnSpPr>
              <a:stCxn id="0" idx="0"/>
            </p:cNvCxnSpPr>
            <p:nvPr/>
          </p:nvCxnSpPr>
          <p:spPr>
            <a:xfrm rot="16200000" flipV="1">
              <a:off x="7090663" y="4339364"/>
              <a:ext cx="785667" cy="25082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7113" name="TextBox 8"/>
          <p:cNvSpPr txBox="1">
            <a:spLocks noChangeArrowheads="1"/>
          </p:cNvSpPr>
          <p:nvPr/>
        </p:nvSpPr>
        <p:spPr bwMode="auto">
          <a:xfrm>
            <a:off x="1714500" y="3286125"/>
            <a:ext cx="664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6  4    2 5  5  0 0  1    1 1 А    2  5  5 0  0 1    0  0  2 2    0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1 2   1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114" name="Группа 35"/>
          <p:cNvGrpSpPr>
            <a:grpSpLocks/>
          </p:cNvGrpSpPr>
          <p:nvPr/>
        </p:nvGrpSpPr>
        <p:grpSpPr bwMode="auto">
          <a:xfrm>
            <a:off x="0" y="2143125"/>
            <a:ext cx="1785938" cy="1071563"/>
            <a:chOff x="0" y="2143116"/>
            <a:chExt cx="1785918" cy="1071570"/>
          </a:xfrm>
        </p:grpSpPr>
        <p:sp>
          <p:nvSpPr>
            <p:cNvPr id="10" name="TextBox 9"/>
            <p:cNvSpPr txBox="1"/>
            <p:nvPr/>
          </p:nvSpPr>
          <p:spPr>
            <a:xfrm>
              <a:off x="0" y="2143116"/>
              <a:ext cx="1571604" cy="40011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Код региона</a:t>
              </a:r>
            </a:p>
          </p:txBody>
        </p:sp>
        <p:cxnSp>
          <p:nvCxnSpPr>
            <p:cNvPr id="17" name="Прямая со стрелкой 16"/>
            <p:cNvCxnSpPr>
              <a:stCxn id="0" idx="2"/>
            </p:cNvCxnSpPr>
            <p:nvPr/>
          </p:nvCxnSpPr>
          <p:spPr>
            <a:xfrm rot="16200000" flipH="1">
              <a:off x="950102" y="2378870"/>
              <a:ext cx="671517" cy="100011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115" name="Группа 33"/>
          <p:cNvGrpSpPr>
            <a:grpSpLocks/>
          </p:cNvGrpSpPr>
          <p:nvPr/>
        </p:nvGrpSpPr>
        <p:grpSpPr bwMode="auto">
          <a:xfrm>
            <a:off x="1285875" y="1071563"/>
            <a:ext cx="2000250" cy="2000250"/>
            <a:chOff x="1285852" y="1071547"/>
            <a:chExt cx="2000264" cy="2000263"/>
          </a:xfrm>
        </p:grpSpPr>
        <p:sp>
          <p:nvSpPr>
            <p:cNvPr id="11" name="TextBox 10"/>
            <p:cNvSpPr txBox="1"/>
            <p:nvPr/>
          </p:nvSpPr>
          <p:spPr>
            <a:xfrm>
              <a:off x="1285852" y="1071547"/>
              <a:ext cx="2000264" cy="101566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Код образовательной организации</a:t>
              </a: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 rot="16200000" flipH="1">
              <a:off x="2071670" y="2285993"/>
              <a:ext cx="1000132" cy="57150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116" name="Группа 32"/>
          <p:cNvGrpSpPr>
            <a:grpSpLocks/>
          </p:cNvGrpSpPr>
          <p:nvPr/>
        </p:nvGrpSpPr>
        <p:grpSpPr bwMode="auto">
          <a:xfrm>
            <a:off x="3500438" y="1857375"/>
            <a:ext cx="928687" cy="1214438"/>
            <a:chOff x="3500430" y="1857364"/>
            <a:chExt cx="928694" cy="1214446"/>
          </a:xfrm>
        </p:grpSpPr>
        <p:sp>
          <p:nvSpPr>
            <p:cNvPr id="12" name="TextBox 11"/>
            <p:cNvSpPr txBox="1"/>
            <p:nvPr/>
          </p:nvSpPr>
          <p:spPr>
            <a:xfrm>
              <a:off x="3500430" y="1857364"/>
              <a:ext cx="928694" cy="40011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Класс</a:t>
              </a: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 rot="16200000" flipH="1">
              <a:off x="3536150" y="2607463"/>
              <a:ext cx="857256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117" name="Группа 31"/>
          <p:cNvGrpSpPr>
            <a:grpSpLocks/>
          </p:cNvGrpSpPr>
          <p:nvPr/>
        </p:nvGrpSpPr>
        <p:grpSpPr bwMode="auto">
          <a:xfrm>
            <a:off x="4214813" y="1071563"/>
            <a:ext cx="1500187" cy="2000250"/>
            <a:chOff x="4214810" y="1071546"/>
            <a:chExt cx="1500198" cy="2000264"/>
          </a:xfrm>
        </p:grpSpPr>
        <p:sp>
          <p:nvSpPr>
            <p:cNvPr id="13" name="TextBox 12"/>
            <p:cNvSpPr txBox="1"/>
            <p:nvPr/>
          </p:nvSpPr>
          <p:spPr>
            <a:xfrm>
              <a:off x="4214810" y="1071546"/>
              <a:ext cx="1500198" cy="7143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Место проведения</a:t>
              </a: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 rot="16200000" flipH="1">
              <a:off x="4357686" y="2357430"/>
              <a:ext cx="1285884" cy="14287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118" name="Группа 30"/>
          <p:cNvGrpSpPr>
            <a:grpSpLocks/>
          </p:cNvGrpSpPr>
          <p:nvPr/>
        </p:nvGrpSpPr>
        <p:grpSpPr bwMode="auto">
          <a:xfrm>
            <a:off x="6072188" y="1285875"/>
            <a:ext cx="1285875" cy="1785938"/>
            <a:chOff x="6072198" y="1285860"/>
            <a:chExt cx="1285884" cy="1785950"/>
          </a:xfrm>
        </p:grpSpPr>
        <p:sp>
          <p:nvSpPr>
            <p:cNvPr id="14" name="TextBox 13"/>
            <p:cNvSpPr txBox="1"/>
            <p:nvPr/>
          </p:nvSpPr>
          <p:spPr>
            <a:xfrm>
              <a:off x="6072198" y="1285860"/>
              <a:ext cx="1285884" cy="7143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Номер кабинета</a:t>
              </a: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 rot="5400000">
              <a:off x="5929321" y="2357430"/>
              <a:ext cx="1071570" cy="35719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119" name="Группа 29"/>
          <p:cNvGrpSpPr>
            <a:grpSpLocks/>
          </p:cNvGrpSpPr>
          <p:nvPr/>
        </p:nvGrpSpPr>
        <p:grpSpPr bwMode="auto">
          <a:xfrm>
            <a:off x="7143750" y="2071688"/>
            <a:ext cx="1500188" cy="1000125"/>
            <a:chOff x="7143768" y="2071678"/>
            <a:chExt cx="1500198" cy="1000132"/>
          </a:xfrm>
        </p:grpSpPr>
        <p:sp>
          <p:nvSpPr>
            <p:cNvPr id="15" name="TextBox 14"/>
            <p:cNvSpPr txBox="1"/>
            <p:nvPr/>
          </p:nvSpPr>
          <p:spPr>
            <a:xfrm>
              <a:off x="7143768" y="2071678"/>
              <a:ext cx="1500198" cy="7143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Дата проведения</a:t>
              </a: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 rot="5400000">
              <a:off x="7572397" y="2857496"/>
              <a:ext cx="285752" cy="14287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120" name="Группа 52"/>
          <p:cNvGrpSpPr>
            <a:grpSpLocks/>
          </p:cNvGrpSpPr>
          <p:nvPr/>
        </p:nvGrpSpPr>
        <p:grpSpPr bwMode="auto">
          <a:xfrm>
            <a:off x="0" y="4214813"/>
            <a:ext cx="1857375" cy="708025"/>
            <a:chOff x="0" y="4214818"/>
            <a:chExt cx="1857355" cy="707886"/>
          </a:xfrm>
        </p:grpSpPr>
        <p:sp>
          <p:nvSpPr>
            <p:cNvPr id="38" name="TextBox 37"/>
            <p:cNvSpPr txBox="1"/>
            <p:nvPr/>
          </p:nvSpPr>
          <p:spPr>
            <a:xfrm>
              <a:off x="0" y="4214818"/>
              <a:ext cx="1571604" cy="70788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Код вида работы</a:t>
              </a: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 rot="5400000" flipH="1" flipV="1">
              <a:off x="1535923" y="4321926"/>
              <a:ext cx="357118" cy="28574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121" name="Группа 51"/>
          <p:cNvGrpSpPr>
            <a:grpSpLocks/>
          </p:cNvGrpSpPr>
          <p:nvPr/>
        </p:nvGrpSpPr>
        <p:grpSpPr bwMode="auto">
          <a:xfrm>
            <a:off x="1214438" y="4286250"/>
            <a:ext cx="1928812" cy="1493838"/>
            <a:chOff x="1428728" y="4286256"/>
            <a:chExt cx="1928826" cy="1493704"/>
          </a:xfrm>
        </p:grpSpPr>
        <p:sp>
          <p:nvSpPr>
            <p:cNvPr id="39" name="TextBox 38"/>
            <p:cNvSpPr txBox="1"/>
            <p:nvPr/>
          </p:nvSpPr>
          <p:spPr>
            <a:xfrm>
              <a:off x="1428728" y="5072074"/>
              <a:ext cx="1928826" cy="70788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Наименование вида работы</a:t>
              </a: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 flipV="1">
              <a:off x="2285984" y="4286256"/>
              <a:ext cx="857256" cy="78574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122" name="Группа 49"/>
          <p:cNvGrpSpPr>
            <a:grpSpLocks/>
          </p:cNvGrpSpPr>
          <p:nvPr/>
        </p:nvGrpSpPr>
        <p:grpSpPr bwMode="auto">
          <a:xfrm>
            <a:off x="3357563" y="4286250"/>
            <a:ext cx="1571625" cy="993775"/>
            <a:chOff x="3571868" y="4286256"/>
            <a:chExt cx="1571604" cy="993638"/>
          </a:xfrm>
        </p:grpSpPr>
        <p:sp>
          <p:nvSpPr>
            <p:cNvPr id="40" name="TextBox 39"/>
            <p:cNvSpPr txBox="1"/>
            <p:nvPr/>
          </p:nvSpPr>
          <p:spPr>
            <a:xfrm>
              <a:off x="3571868" y="4572008"/>
              <a:ext cx="1571604" cy="70788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Номер изложения</a:t>
              </a:r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 flipV="1">
              <a:off x="4357670" y="4286256"/>
              <a:ext cx="357183" cy="28571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123" name="Группа 50"/>
          <p:cNvGrpSpPr>
            <a:grpSpLocks/>
          </p:cNvGrpSpPr>
          <p:nvPr/>
        </p:nvGrpSpPr>
        <p:grpSpPr bwMode="auto">
          <a:xfrm>
            <a:off x="5214942" y="4214819"/>
            <a:ext cx="1571625" cy="1916921"/>
            <a:chOff x="4857755" y="4715678"/>
            <a:chExt cx="1571604" cy="1916975"/>
          </a:xfrm>
        </p:grpSpPr>
        <p:sp>
          <p:nvSpPr>
            <p:cNvPr id="41" name="TextBox 40"/>
            <p:cNvSpPr txBox="1"/>
            <p:nvPr/>
          </p:nvSpPr>
          <p:spPr>
            <a:xfrm>
              <a:off x="4857755" y="5001437"/>
              <a:ext cx="1571604" cy="163121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Количество бланков </a:t>
              </a:r>
              <a:r>
                <a:rPr lang="ru-RU" sz="2000" i="1" u="sng" dirty="0" smtClean="0">
                  <a:latin typeface="Times New Roman" pitchFamily="18" charset="0"/>
                  <a:cs typeface="Times New Roman" pitchFamily="18" charset="0"/>
                </a:rPr>
                <a:t>(выданных </a:t>
              </a:r>
              <a:r>
                <a:rPr lang="ru-RU" sz="2000" i="1" u="sng" dirty="0">
                  <a:latin typeface="Times New Roman" pitchFamily="18" charset="0"/>
                  <a:cs typeface="Times New Roman" pitchFamily="18" charset="0"/>
                </a:rPr>
                <a:t>бланков записи)</a:t>
              </a: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 rot="16200000" flipV="1">
              <a:off x="5286368" y="4787118"/>
              <a:ext cx="357198" cy="21431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7124" name="TextBox 53"/>
          <p:cNvSpPr txBox="1">
            <a:spLocks noChangeArrowheads="1"/>
          </p:cNvSpPr>
          <p:nvPr/>
        </p:nvSpPr>
        <p:spPr bwMode="auto">
          <a:xfrm>
            <a:off x="1643063" y="3929063"/>
            <a:ext cx="4429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  1     и  з  л о ж  е н  и  е     0 0  2     0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0 3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3428992" y="6211669"/>
            <a:ext cx="521494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 «Количество бланков» </a:t>
            </a:r>
            <a:r>
              <a:rPr lang="ru-RU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заполняет член комиссии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время приема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бланков от участника</a:t>
            </a:r>
            <a:endParaRPr lang="ru-RU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142852"/>
            <a:ext cx="7072330" cy="7498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36000" bIns="36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Каким образом  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заполнить </a:t>
            </a:r>
            <a:r>
              <a:rPr lang="ru-RU" sz="22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среднюю часть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бланка регистрации?</a:t>
            </a:r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0"/>
            <a:ext cx="8571867" cy="439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1571604" y="2000240"/>
            <a:ext cx="7000875" cy="36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 Е  Т Р О В</a:t>
            </a:r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1571604" y="2428868"/>
            <a:ext cx="7000875" cy="36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 Е  Т Р </a:t>
            </a:r>
          </a:p>
        </p:txBody>
      </p: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1571604" y="2786058"/>
            <a:ext cx="6929437" cy="36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 Е  Т Р О В И Ч</a:t>
            </a: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2285984" y="3429000"/>
            <a:ext cx="6357938" cy="36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6  3  0  0                                    1  0  0  0  0  0                                                              </a:t>
            </a:r>
          </a:p>
        </p:txBody>
      </p:sp>
      <p:sp>
        <p:nvSpPr>
          <p:cNvPr id="28" name="Выноска со стрелкой вправо 27"/>
          <p:cNvSpPr/>
          <p:nvPr/>
        </p:nvSpPr>
        <p:spPr>
          <a:xfrm>
            <a:off x="785786" y="5143512"/>
            <a:ext cx="2357454" cy="714380"/>
          </a:xfrm>
          <a:prstGeom prst="right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Подпись участника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 bwMode="auto">
          <a:xfrm rot="16200000" flipH="1">
            <a:off x="8251056" y="3536158"/>
            <a:ext cx="142875" cy="2143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 bwMode="auto">
          <a:xfrm rot="5400000">
            <a:off x="8251056" y="3536158"/>
            <a:ext cx="142875" cy="2143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6357950" y="5286388"/>
            <a:ext cx="1073150" cy="371475"/>
            <a:chOff x="6357950" y="5286388"/>
            <a:chExt cx="1073150" cy="371475"/>
          </a:xfrm>
        </p:grpSpPr>
        <p:sp>
          <p:nvSpPr>
            <p:cNvPr id="32" name="Полилиния 31"/>
            <p:cNvSpPr/>
            <p:nvPr/>
          </p:nvSpPr>
          <p:spPr bwMode="auto">
            <a:xfrm>
              <a:off x="6357950" y="5286388"/>
              <a:ext cx="1073150" cy="371475"/>
            </a:xfrm>
            <a:custGeom>
              <a:avLst/>
              <a:gdLst>
                <a:gd name="connsiteX0" fmla="*/ 3306 w 1072875"/>
                <a:gd name="connsiteY0" fmla="*/ 0 h 372533"/>
                <a:gd name="connsiteX1" fmla="*/ 14594 w 1072875"/>
                <a:gd name="connsiteY1" fmla="*/ 124178 h 372533"/>
                <a:gd name="connsiteX2" fmla="*/ 37172 w 1072875"/>
                <a:gd name="connsiteY2" fmla="*/ 90311 h 372533"/>
                <a:gd name="connsiteX3" fmla="*/ 71039 w 1072875"/>
                <a:gd name="connsiteY3" fmla="*/ 101600 h 372533"/>
                <a:gd name="connsiteX4" fmla="*/ 93617 w 1072875"/>
                <a:gd name="connsiteY4" fmla="*/ 135466 h 372533"/>
                <a:gd name="connsiteX5" fmla="*/ 104906 w 1072875"/>
                <a:gd name="connsiteY5" fmla="*/ 304800 h 372533"/>
                <a:gd name="connsiteX6" fmla="*/ 150061 w 1072875"/>
                <a:gd name="connsiteY6" fmla="*/ 293511 h 372533"/>
                <a:gd name="connsiteX7" fmla="*/ 161350 w 1072875"/>
                <a:gd name="connsiteY7" fmla="*/ 327378 h 372533"/>
                <a:gd name="connsiteX8" fmla="*/ 195217 w 1072875"/>
                <a:gd name="connsiteY8" fmla="*/ 316089 h 372533"/>
                <a:gd name="connsiteX9" fmla="*/ 240372 w 1072875"/>
                <a:gd name="connsiteY9" fmla="*/ 316089 h 372533"/>
                <a:gd name="connsiteX10" fmla="*/ 251661 w 1072875"/>
                <a:gd name="connsiteY10" fmla="*/ 259644 h 372533"/>
                <a:gd name="connsiteX11" fmla="*/ 285528 w 1072875"/>
                <a:gd name="connsiteY11" fmla="*/ 248355 h 372533"/>
                <a:gd name="connsiteX12" fmla="*/ 296817 w 1072875"/>
                <a:gd name="connsiteY12" fmla="*/ 304800 h 372533"/>
                <a:gd name="connsiteX13" fmla="*/ 353261 w 1072875"/>
                <a:gd name="connsiteY13" fmla="*/ 316089 h 372533"/>
                <a:gd name="connsiteX14" fmla="*/ 398417 w 1072875"/>
                <a:gd name="connsiteY14" fmla="*/ 304800 h 372533"/>
                <a:gd name="connsiteX15" fmla="*/ 409706 w 1072875"/>
                <a:gd name="connsiteY15" fmla="*/ 259644 h 372533"/>
                <a:gd name="connsiteX16" fmla="*/ 466150 w 1072875"/>
                <a:gd name="connsiteY16" fmla="*/ 282222 h 372533"/>
                <a:gd name="connsiteX17" fmla="*/ 500017 w 1072875"/>
                <a:gd name="connsiteY17" fmla="*/ 304800 h 372533"/>
                <a:gd name="connsiteX18" fmla="*/ 612906 w 1072875"/>
                <a:gd name="connsiteY18" fmla="*/ 282222 h 372533"/>
                <a:gd name="connsiteX19" fmla="*/ 691928 w 1072875"/>
                <a:gd name="connsiteY19" fmla="*/ 259644 h 372533"/>
                <a:gd name="connsiteX20" fmla="*/ 804817 w 1072875"/>
                <a:gd name="connsiteY20" fmla="*/ 304800 h 372533"/>
                <a:gd name="connsiteX21" fmla="*/ 827394 w 1072875"/>
                <a:gd name="connsiteY21" fmla="*/ 270933 h 372533"/>
                <a:gd name="connsiteX22" fmla="*/ 895128 w 1072875"/>
                <a:gd name="connsiteY22" fmla="*/ 203200 h 372533"/>
                <a:gd name="connsiteX23" fmla="*/ 985439 w 1072875"/>
                <a:gd name="connsiteY23" fmla="*/ 135466 h 372533"/>
                <a:gd name="connsiteX24" fmla="*/ 1053172 w 1072875"/>
                <a:gd name="connsiteY24" fmla="*/ 56444 h 372533"/>
                <a:gd name="connsiteX25" fmla="*/ 1064461 w 1072875"/>
                <a:gd name="connsiteY25" fmla="*/ 22578 h 372533"/>
                <a:gd name="connsiteX26" fmla="*/ 1030594 w 1072875"/>
                <a:gd name="connsiteY26" fmla="*/ 33866 h 372533"/>
                <a:gd name="connsiteX27" fmla="*/ 1019306 w 1072875"/>
                <a:gd name="connsiteY27" fmla="*/ 67733 h 372533"/>
                <a:gd name="connsiteX28" fmla="*/ 985439 w 1072875"/>
                <a:gd name="connsiteY28" fmla="*/ 112889 h 372533"/>
                <a:gd name="connsiteX29" fmla="*/ 974150 w 1072875"/>
                <a:gd name="connsiteY29" fmla="*/ 180622 h 372533"/>
                <a:gd name="connsiteX30" fmla="*/ 951572 w 1072875"/>
                <a:gd name="connsiteY30" fmla="*/ 214489 h 372533"/>
                <a:gd name="connsiteX31" fmla="*/ 940283 w 1072875"/>
                <a:gd name="connsiteY31" fmla="*/ 293511 h 372533"/>
                <a:gd name="connsiteX32" fmla="*/ 917706 w 1072875"/>
                <a:gd name="connsiteY32" fmla="*/ 338666 h 372533"/>
                <a:gd name="connsiteX33" fmla="*/ 906417 w 1072875"/>
                <a:gd name="connsiteY33" fmla="*/ 372533 h 372533"/>
                <a:gd name="connsiteX34" fmla="*/ 895128 w 1072875"/>
                <a:gd name="connsiteY34" fmla="*/ 237066 h 372533"/>
                <a:gd name="connsiteX35" fmla="*/ 940283 w 1072875"/>
                <a:gd name="connsiteY35" fmla="*/ 248355 h 372533"/>
                <a:gd name="connsiteX36" fmla="*/ 1041883 w 1072875"/>
                <a:gd name="connsiteY36" fmla="*/ 248355 h 37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72875" h="372533">
                  <a:moveTo>
                    <a:pt x="3306" y="0"/>
                  </a:moveTo>
                  <a:cubicBezTo>
                    <a:pt x="7069" y="41393"/>
                    <a:pt x="0" y="85261"/>
                    <a:pt x="14594" y="124178"/>
                  </a:cubicBezTo>
                  <a:cubicBezTo>
                    <a:pt x="19358" y="136882"/>
                    <a:pt x="24575" y="95350"/>
                    <a:pt x="37172" y="90311"/>
                  </a:cubicBezTo>
                  <a:cubicBezTo>
                    <a:pt x="48221" y="85892"/>
                    <a:pt x="59750" y="97837"/>
                    <a:pt x="71039" y="101600"/>
                  </a:cubicBezTo>
                  <a:cubicBezTo>
                    <a:pt x="78565" y="112889"/>
                    <a:pt x="91387" y="122083"/>
                    <a:pt x="93617" y="135466"/>
                  </a:cubicBezTo>
                  <a:cubicBezTo>
                    <a:pt x="102917" y="191266"/>
                    <a:pt x="85880" y="251526"/>
                    <a:pt x="104906" y="304800"/>
                  </a:cubicBezTo>
                  <a:cubicBezTo>
                    <a:pt x="110124" y="319411"/>
                    <a:pt x="135009" y="297274"/>
                    <a:pt x="150061" y="293511"/>
                  </a:cubicBezTo>
                  <a:lnTo>
                    <a:pt x="161350" y="327378"/>
                  </a:lnTo>
                  <a:cubicBezTo>
                    <a:pt x="172639" y="323615"/>
                    <a:pt x="185925" y="323523"/>
                    <a:pt x="195217" y="316089"/>
                  </a:cubicBezTo>
                  <a:cubicBezTo>
                    <a:pt x="234482" y="284676"/>
                    <a:pt x="201106" y="257189"/>
                    <a:pt x="240372" y="316089"/>
                  </a:cubicBezTo>
                  <a:cubicBezTo>
                    <a:pt x="244135" y="297274"/>
                    <a:pt x="241018" y="275609"/>
                    <a:pt x="251661" y="259644"/>
                  </a:cubicBezTo>
                  <a:cubicBezTo>
                    <a:pt x="258262" y="249743"/>
                    <a:pt x="277114" y="239941"/>
                    <a:pt x="285528" y="248355"/>
                  </a:cubicBezTo>
                  <a:cubicBezTo>
                    <a:pt x="299096" y="261923"/>
                    <a:pt x="293054" y="285985"/>
                    <a:pt x="296817" y="304800"/>
                  </a:cubicBezTo>
                  <a:cubicBezTo>
                    <a:pt x="377092" y="251282"/>
                    <a:pt x="288037" y="294348"/>
                    <a:pt x="353261" y="316089"/>
                  </a:cubicBezTo>
                  <a:cubicBezTo>
                    <a:pt x="367980" y="320995"/>
                    <a:pt x="383365" y="308563"/>
                    <a:pt x="398417" y="304800"/>
                  </a:cubicBezTo>
                  <a:cubicBezTo>
                    <a:pt x="402180" y="289748"/>
                    <a:pt x="400014" y="271759"/>
                    <a:pt x="409706" y="259644"/>
                  </a:cubicBezTo>
                  <a:cubicBezTo>
                    <a:pt x="443089" y="217915"/>
                    <a:pt x="452198" y="268270"/>
                    <a:pt x="466150" y="282222"/>
                  </a:cubicBezTo>
                  <a:cubicBezTo>
                    <a:pt x="475744" y="291816"/>
                    <a:pt x="488728" y="297274"/>
                    <a:pt x="500017" y="304800"/>
                  </a:cubicBezTo>
                  <a:cubicBezTo>
                    <a:pt x="604900" y="278579"/>
                    <a:pt x="474511" y="309901"/>
                    <a:pt x="612906" y="282222"/>
                  </a:cubicBezTo>
                  <a:cubicBezTo>
                    <a:pt x="648341" y="275135"/>
                    <a:pt x="659651" y="270403"/>
                    <a:pt x="691928" y="259644"/>
                  </a:cubicBezTo>
                  <a:cubicBezTo>
                    <a:pt x="706701" y="333507"/>
                    <a:pt x="689828" y="346615"/>
                    <a:pt x="804817" y="304800"/>
                  </a:cubicBezTo>
                  <a:cubicBezTo>
                    <a:pt x="817568" y="300163"/>
                    <a:pt x="818380" y="281073"/>
                    <a:pt x="827394" y="270933"/>
                  </a:cubicBezTo>
                  <a:cubicBezTo>
                    <a:pt x="848607" y="247068"/>
                    <a:pt x="869584" y="222358"/>
                    <a:pt x="895128" y="203200"/>
                  </a:cubicBezTo>
                  <a:cubicBezTo>
                    <a:pt x="925232" y="180622"/>
                    <a:pt x="964565" y="166776"/>
                    <a:pt x="985439" y="135466"/>
                  </a:cubicBezTo>
                  <a:cubicBezTo>
                    <a:pt x="1019825" y="83889"/>
                    <a:pt x="998423" y="111194"/>
                    <a:pt x="1053172" y="56444"/>
                  </a:cubicBezTo>
                  <a:cubicBezTo>
                    <a:pt x="1056935" y="45155"/>
                    <a:pt x="1072875" y="30992"/>
                    <a:pt x="1064461" y="22578"/>
                  </a:cubicBezTo>
                  <a:cubicBezTo>
                    <a:pt x="1056047" y="14164"/>
                    <a:pt x="1039008" y="25452"/>
                    <a:pt x="1030594" y="33866"/>
                  </a:cubicBezTo>
                  <a:cubicBezTo>
                    <a:pt x="1022180" y="42280"/>
                    <a:pt x="1025210" y="57401"/>
                    <a:pt x="1019306" y="67733"/>
                  </a:cubicBezTo>
                  <a:cubicBezTo>
                    <a:pt x="1009971" y="84069"/>
                    <a:pt x="996728" y="97837"/>
                    <a:pt x="985439" y="112889"/>
                  </a:cubicBezTo>
                  <a:cubicBezTo>
                    <a:pt x="981676" y="135467"/>
                    <a:pt x="981388" y="158908"/>
                    <a:pt x="974150" y="180622"/>
                  </a:cubicBezTo>
                  <a:cubicBezTo>
                    <a:pt x="969859" y="193493"/>
                    <a:pt x="955471" y="201494"/>
                    <a:pt x="951572" y="214489"/>
                  </a:cubicBezTo>
                  <a:cubicBezTo>
                    <a:pt x="943926" y="239975"/>
                    <a:pt x="947284" y="267840"/>
                    <a:pt x="940283" y="293511"/>
                  </a:cubicBezTo>
                  <a:cubicBezTo>
                    <a:pt x="935855" y="309746"/>
                    <a:pt x="924335" y="323198"/>
                    <a:pt x="917706" y="338666"/>
                  </a:cubicBezTo>
                  <a:cubicBezTo>
                    <a:pt x="913019" y="349604"/>
                    <a:pt x="910180" y="361244"/>
                    <a:pt x="906417" y="372533"/>
                  </a:cubicBezTo>
                  <a:cubicBezTo>
                    <a:pt x="877091" y="328544"/>
                    <a:pt x="851817" y="306365"/>
                    <a:pt x="895128" y="237066"/>
                  </a:cubicBezTo>
                  <a:cubicBezTo>
                    <a:pt x="903351" y="223909"/>
                    <a:pt x="925231" y="244592"/>
                    <a:pt x="940283" y="248355"/>
                  </a:cubicBezTo>
                  <a:cubicBezTo>
                    <a:pt x="1045623" y="236650"/>
                    <a:pt x="1041883" y="202991"/>
                    <a:pt x="1041883" y="24835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6357950" y="5357826"/>
              <a:ext cx="28575" cy="2174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6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142852"/>
            <a:ext cx="7215238" cy="9694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i="1" dirty="0">
                <a:latin typeface="Times New Roman" pitchFamily="18" charset="0"/>
                <a:cs typeface="Times New Roman" pitchFamily="18" charset="0"/>
              </a:rPr>
              <a:t>Как правильно исправить данные, внесенные 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в регистрационные поля </a:t>
            </a:r>
            <a:r>
              <a:rPr lang="ru-RU" sz="2100" b="1" i="1" dirty="0">
                <a:latin typeface="Times New Roman" pitchFamily="18" charset="0"/>
                <a:cs typeface="Times New Roman" pitchFamily="18" charset="0"/>
              </a:rPr>
              <a:t>бланка, в 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случае </a:t>
            </a:r>
            <a:r>
              <a:rPr lang="ru-RU" sz="2100" b="1" i="1" dirty="0">
                <a:latin typeface="Times New Roman" pitchFamily="18" charset="0"/>
                <a:cs typeface="Times New Roman" pitchFamily="18" charset="0"/>
              </a:rPr>
              <a:t>если эти данные были внесены с ошибкой?</a:t>
            </a:r>
          </a:p>
        </p:txBody>
      </p:sp>
      <p:grpSp>
        <p:nvGrpSpPr>
          <p:cNvPr id="52231" name="Группа 19"/>
          <p:cNvGrpSpPr>
            <a:grpSpLocks/>
          </p:cNvGrpSpPr>
          <p:nvPr/>
        </p:nvGrpSpPr>
        <p:grpSpPr bwMode="auto">
          <a:xfrm>
            <a:off x="357188" y="2071688"/>
            <a:ext cx="8429625" cy="2503487"/>
            <a:chOff x="500034" y="1357298"/>
            <a:chExt cx="8208907" cy="2503719"/>
          </a:xfrm>
        </p:grpSpPr>
        <p:grpSp>
          <p:nvGrpSpPr>
            <p:cNvPr id="52238" name="Группа 12"/>
            <p:cNvGrpSpPr>
              <a:grpSpLocks/>
            </p:cNvGrpSpPr>
            <p:nvPr/>
          </p:nvGrpSpPr>
          <p:grpSpPr bwMode="auto">
            <a:xfrm>
              <a:off x="500034" y="1357298"/>
              <a:ext cx="8208907" cy="2503719"/>
              <a:chOff x="935093" y="571480"/>
              <a:chExt cx="8208907" cy="2503719"/>
            </a:xfrm>
          </p:grpSpPr>
          <p:pic>
            <p:nvPicPr>
              <p:cNvPr id="52243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35093" y="571480"/>
                <a:ext cx="8208907" cy="2347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244" name="TextBox 12"/>
              <p:cNvSpPr txBox="1">
                <a:spLocks noChangeArrowheads="1"/>
              </p:cNvSpPr>
              <p:nvPr/>
            </p:nvSpPr>
            <p:spPr bwMode="auto">
              <a:xfrm>
                <a:off x="2292415" y="1785926"/>
                <a:ext cx="6643734" cy="369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 6  4    2 5  5  0 0  1    1 1 А   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2  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5  5 0  0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1    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0  0  2 2    0 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  1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2  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1  5</a:t>
                </a:r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245" name="TextBox 13"/>
              <p:cNvSpPr txBox="1">
                <a:spLocks noChangeArrowheads="1"/>
              </p:cNvSpPr>
              <p:nvPr/>
            </p:nvSpPr>
            <p:spPr bwMode="auto">
              <a:xfrm>
                <a:off x="2220977" y="2428868"/>
                <a:ext cx="44291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dirty="0">
                    <a:latin typeface="Calibri" pitchFamily="34" charset="0"/>
                  </a:rPr>
                  <a:t>  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2  0     с  о ч  и н  е  н и  е    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0 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0  2     0  0 4   	</a:t>
                </a: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3571803" y="2643292"/>
              <a:ext cx="142226" cy="214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500690" y="2286071"/>
              <a:ext cx="299911" cy="36992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047951" y="3286289"/>
              <a:ext cx="142226" cy="2143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978384" y="2929069"/>
              <a:ext cx="318462" cy="36992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и</a:t>
              </a:r>
              <a:endParaRPr lang="ru-RU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85688" y="1214422"/>
            <a:ext cx="8715468" cy="7386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i="1" u="sng" dirty="0">
                <a:latin typeface="Times New Roman" pitchFamily="18" charset="0"/>
                <a:cs typeface="Times New Roman" pitchFamily="18" charset="0"/>
              </a:rPr>
              <a:t>1 способ:</a:t>
            </a:r>
            <a:r>
              <a:rPr lang="ru-RU" sz="2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Необходимо заштриховать ячейку, в которую внесены некорректные данные,  новые данные внести над заштрихованной ячейкой</a:t>
            </a:r>
          </a:p>
        </p:txBody>
      </p:sp>
      <p:pic>
        <p:nvPicPr>
          <p:cNvPr id="5223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4572000"/>
            <a:ext cx="83724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2071688" y="4929188"/>
            <a:ext cx="146050" cy="214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237" name="Прямоугольник 22"/>
          <p:cNvSpPr>
            <a:spLocks noChangeArrowheads="1"/>
          </p:cNvSpPr>
          <p:nvPr/>
        </p:nvSpPr>
        <p:spPr bwMode="auto">
          <a:xfrm>
            <a:off x="2000250" y="4643438"/>
            <a:ext cx="338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Т</a:t>
            </a:r>
            <a:endParaRPr lang="ru-RU">
              <a:latin typeface="Calibri" pitchFamily="34" charset="0"/>
            </a:endParaRPr>
          </a:p>
        </p:txBody>
      </p:sp>
      <p:pic>
        <p:nvPicPr>
          <p:cNvPr id="20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04" name="Группа 15"/>
          <p:cNvGrpSpPr>
            <a:grpSpLocks/>
          </p:cNvGrpSpPr>
          <p:nvPr/>
        </p:nvGrpSpPr>
        <p:grpSpPr bwMode="auto">
          <a:xfrm>
            <a:off x="357188" y="1985966"/>
            <a:ext cx="8372475" cy="1943100"/>
            <a:chOff x="428596" y="2928934"/>
            <a:chExt cx="8372475" cy="1943100"/>
          </a:xfrm>
        </p:grpSpPr>
        <p:pic>
          <p:nvPicPr>
            <p:cNvPr id="51218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2928934"/>
              <a:ext cx="8372475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19" name="Прямоугольник 6"/>
            <p:cNvSpPr>
              <a:spLocks noChangeArrowheads="1"/>
            </p:cNvSpPr>
            <p:nvPr/>
          </p:nvSpPr>
          <p:spPr bwMode="auto">
            <a:xfrm>
              <a:off x="2571736" y="3571876"/>
              <a:ext cx="15716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latin typeface="Times New Roman" pitchFamily="18" charset="0"/>
                  <a:cs typeface="Times New Roman" pitchFamily="18" charset="0"/>
                </a:rPr>
                <a:t>П  Е  Т Р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571596" y="3643309"/>
              <a:ext cx="146050" cy="2143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785908" y="3643309"/>
              <a:ext cx="146050" cy="2143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071658" y="3643309"/>
              <a:ext cx="146050" cy="2143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285971" y="3643309"/>
              <a:ext cx="146050" cy="2143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85918" y="142852"/>
            <a:ext cx="7215238" cy="111490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i="1" dirty="0">
                <a:latin typeface="Times New Roman" pitchFamily="18" charset="0"/>
                <a:cs typeface="Times New Roman" pitchFamily="18" charset="0"/>
              </a:rPr>
              <a:t>Как правильно исправить данные внесенные в поля бланка, в 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случае </a:t>
            </a:r>
            <a:r>
              <a:rPr lang="ru-RU" sz="2100" b="1" i="1" dirty="0">
                <a:latin typeface="Times New Roman" pitchFamily="18" charset="0"/>
                <a:cs typeface="Times New Roman" pitchFamily="18" charset="0"/>
              </a:rPr>
              <a:t>если эти данные были внесены с ошибкой?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720" y="1230799"/>
            <a:ext cx="857256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u="sng" dirty="0">
                <a:latin typeface="Times New Roman" pitchFamily="18" charset="0"/>
                <a:cs typeface="Times New Roman" pitchFamily="18" charset="0"/>
              </a:rPr>
              <a:t>2 способ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 Необходимо полностью заштриховать ячейки с некорректно внесенными данными,  новые данные внести рядом </a:t>
            </a:r>
          </a:p>
        </p:txBody>
      </p:sp>
      <p:grpSp>
        <p:nvGrpSpPr>
          <p:cNvPr id="51211" name="Группа 25"/>
          <p:cNvGrpSpPr>
            <a:grpSpLocks/>
          </p:cNvGrpSpPr>
          <p:nvPr/>
        </p:nvGrpSpPr>
        <p:grpSpPr bwMode="auto">
          <a:xfrm>
            <a:off x="428625" y="4786313"/>
            <a:ext cx="8372475" cy="1943100"/>
            <a:chOff x="428596" y="4572008"/>
            <a:chExt cx="8372475" cy="1943100"/>
          </a:xfrm>
        </p:grpSpPr>
        <p:pic>
          <p:nvPicPr>
            <p:cNvPr id="5121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4572008"/>
              <a:ext cx="8372475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Прямоугольник 21"/>
            <p:cNvSpPr/>
            <p:nvPr/>
          </p:nvSpPr>
          <p:spPr>
            <a:xfrm>
              <a:off x="2285971" y="5286383"/>
              <a:ext cx="146050" cy="2143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217" name="Прямоугольник 24"/>
            <p:cNvSpPr>
              <a:spLocks noChangeArrowheads="1"/>
            </p:cNvSpPr>
            <p:nvPr/>
          </p:nvSpPr>
          <p:spPr bwMode="auto">
            <a:xfrm>
              <a:off x="2428860" y="521495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>
                <a:latin typeface="Calibri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85720" y="4000504"/>
            <a:ext cx="857256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u="sng" dirty="0">
                <a:latin typeface="Times New Roman" pitchFamily="18" charset="0"/>
                <a:cs typeface="Times New Roman" pitchFamily="18" charset="0"/>
              </a:rPr>
              <a:t>3 способ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 Необходимо заштриховать ячейку, в которую внесены некорректные данные,  новые данные внести рядом </a:t>
            </a:r>
          </a:p>
        </p:txBody>
      </p:sp>
      <p:pic>
        <p:nvPicPr>
          <p:cNvPr id="18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142852"/>
            <a:ext cx="7215206" cy="111332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216000" bIns="216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исправить ситуацию, когда участник заполнил </a:t>
            </a:r>
            <a:r>
              <a:rPr lang="ru-RU" sz="22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нижнюю </a:t>
            </a:r>
            <a:r>
              <a:rPr lang="ru-RU" sz="22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бланка регистрации?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4282" y="1357298"/>
            <a:ext cx="8786874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обнаружении факта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заполнения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участником итогового сочинения (изложения) нижней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части бланка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регистрации необходимо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заменить весь  ИК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бланк регистрации и 2 бланка записи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428868"/>
            <a:ext cx="3167365" cy="429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7298" y="2430722"/>
            <a:ext cx="3019321" cy="428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1140" y="2573574"/>
            <a:ext cx="3019321" cy="428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Прямая со стрелкой 9"/>
          <p:cNvCxnSpPr/>
          <p:nvPr/>
        </p:nvCxnSpPr>
        <p:spPr>
          <a:xfrm rot="16200000" flipH="1">
            <a:off x="-571536" y="3429000"/>
            <a:ext cx="3143272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85918" y="142852"/>
            <a:ext cx="7215238" cy="7328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180000" bIns="180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вправе писать изложение?</a:t>
            </a:r>
            <a:endParaRPr lang="ru-RU" sz="2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142984"/>
          <a:ext cx="9001156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-71502" y="3786190"/>
            <a:ext cx="9215502" cy="500066"/>
          </a:xfrm>
          <a:prstGeom prst="downArrow">
            <a:avLst>
              <a:gd name="adj1" fmla="val 50000"/>
              <a:gd name="adj2" fmla="val 5648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имеющие статус</a:t>
            </a:r>
          </a:p>
        </p:txBody>
      </p:sp>
      <p:pic>
        <p:nvPicPr>
          <p:cNvPr id="8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00496" y="1214422"/>
            <a:ext cx="5000660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Участники выполняют сочинение (изложение) на черно-белом бланке записи формата А4  установленного образца.</a:t>
            </a:r>
          </a:p>
        </p:txBody>
      </p:sp>
      <p:pic>
        <p:nvPicPr>
          <p:cNvPr id="542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1214438"/>
            <a:ext cx="379571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000496" y="2500306"/>
            <a:ext cx="5000660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Бланк записи имеет лицевую и оборотную стороны.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000496" y="3429000"/>
            <a:ext cx="5000660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Участники выполняют сочинение (изложение), используя и лицевую, и оборотную стороны бланка записи.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000496" y="4643446"/>
            <a:ext cx="5000660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недостатке места для ответа участник может запросить у члена комиссии </a:t>
            </a:r>
            <a:r>
              <a:rPr lang="ru-RU" sz="2000" i="1" u="sng" dirty="0">
                <a:latin typeface="Times New Roman" pitchFamily="18" charset="0"/>
                <a:cs typeface="Times New Roman" pitchFamily="18" charset="0"/>
              </a:rPr>
              <a:t>неограниченное количество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дополнительных бланков записи при условии полного заполнения всех предыдущих бланков.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85918" y="142852"/>
            <a:ext cx="7215206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Сколько бланков записи может использовать участник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итогового  сочинения 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(изложения)?</a:t>
            </a:r>
          </a:p>
        </p:txBody>
      </p:sp>
      <p:pic>
        <p:nvPicPr>
          <p:cNvPr id="13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142852"/>
            <a:ext cx="7143768" cy="4462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Каким образом заполнить 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бланк записи?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85918" y="642918"/>
            <a:ext cx="7143768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Необходимо перенести информацию с бланка регистр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ации</a:t>
            </a:r>
          </a:p>
        </p:txBody>
      </p:sp>
      <p:grpSp>
        <p:nvGrpSpPr>
          <p:cNvPr id="55306" name="Группа 28"/>
          <p:cNvGrpSpPr>
            <a:grpSpLocks/>
          </p:cNvGrpSpPr>
          <p:nvPr/>
        </p:nvGrpSpPr>
        <p:grpSpPr bwMode="auto">
          <a:xfrm>
            <a:off x="0" y="3571875"/>
            <a:ext cx="8143875" cy="3163888"/>
            <a:chOff x="0" y="3571876"/>
            <a:chExt cx="8143901" cy="3163423"/>
          </a:xfrm>
        </p:grpSpPr>
        <p:grpSp>
          <p:nvGrpSpPr>
            <p:cNvPr id="55316" name="Группа 26"/>
            <p:cNvGrpSpPr>
              <a:grpSpLocks/>
            </p:cNvGrpSpPr>
            <p:nvPr/>
          </p:nvGrpSpPr>
          <p:grpSpPr bwMode="auto">
            <a:xfrm>
              <a:off x="0" y="3571876"/>
              <a:ext cx="8143901" cy="3163423"/>
              <a:chOff x="0" y="3571876"/>
              <a:chExt cx="8143901" cy="3163423"/>
            </a:xfrm>
          </p:grpSpPr>
          <p:pic>
            <p:nvPicPr>
              <p:cNvPr id="5531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571876"/>
                <a:ext cx="8143901" cy="3163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319" name="TextBox 14"/>
              <p:cNvSpPr txBox="1">
                <a:spLocks noChangeArrowheads="1"/>
              </p:cNvSpPr>
              <p:nvPr/>
            </p:nvSpPr>
            <p:spPr bwMode="auto">
              <a:xfrm>
                <a:off x="1285852" y="4500570"/>
                <a:ext cx="442915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  6  4       2  0     с  о  ч  и  н е  н и  е      0  0 1    </a:t>
                </a:r>
              </a:p>
            </p:txBody>
          </p:sp>
        </p:grpSp>
        <p:sp>
          <p:nvSpPr>
            <p:cNvPr id="55317" name="TextBox 15"/>
            <p:cNvSpPr txBox="1">
              <a:spLocks noChangeArrowheads="1"/>
            </p:cNvSpPr>
            <p:nvPr/>
          </p:nvSpPr>
          <p:spPr bwMode="auto">
            <a:xfrm>
              <a:off x="2000232" y="4929198"/>
              <a:ext cx="60722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ПЕТРОВ ПЕТР ПЕТРОВИЧ                                         0  0 2</a:t>
              </a:r>
            </a:p>
          </p:txBody>
        </p:sp>
      </p:grpSp>
      <p:grpSp>
        <p:nvGrpSpPr>
          <p:cNvPr id="55307" name="Группа 27"/>
          <p:cNvGrpSpPr>
            <a:grpSpLocks/>
          </p:cNvGrpSpPr>
          <p:nvPr/>
        </p:nvGrpSpPr>
        <p:grpSpPr bwMode="auto">
          <a:xfrm>
            <a:off x="935038" y="1143000"/>
            <a:ext cx="8208962" cy="3714750"/>
            <a:chOff x="935093" y="1142984"/>
            <a:chExt cx="8208907" cy="3714776"/>
          </a:xfrm>
        </p:grpSpPr>
        <p:grpSp>
          <p:nvGrpSpPr>
            <p:cNvPr id="55308" name="Группа 12"/>
            <p:cNvGrpSpPr>
              <a:grpSpLocks/>
            </p:cNvGrpSpPr>
            <p:nvPr/>
          </p:nvGrpSpPr>
          <p:grpSpPr bwMode="auto">
            <a:xfrm>
              <a:off x="935093" y="1142984"/>
              <a:ext cx="8208907" cy="2503719"/>
              <a:chOff x="935093" y="571480"/>
              <a:chExt cx="8208907" cy="2503719"/>
            </a:xfrm>
          </p:grpSpPr>
          <p:pic>
            <p:nvPicPr>
              <p:cNvPr id="55313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35093" y="571480"/>
                <a:ext cx="8208907" cy="2347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314" name="TextBox 9"/>
              <p:cNvSpPr txBox="1">
                <a:spLocks noChangeArrowheads="1"/>
              </p:cNvSpPr>
              <p:nvPr/>
            </p:nvSpPr>
            <p:spPr bwMode="auto">
              <a:xfrm>
                <a:off x="2292415" y="1785926"/>
                <a:ext cx="664373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 6  4    2 5  5  0 0  1    1 1 А    2  5  5 0  0 1    0  0  2 2    0 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1 2   1 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315" name="TextBox 10"/>
              <p:cNvSpPr txBox="1">
                <a:spLocks noChangeArrowheads="1"/>
              </p:cNvSpPr>
              <p:nvPr/>
            </p:nvSpPr>
            <p:spPr bwMode="auto">
              <a:xfrm>
                <a:off x="2220977" y="2428868"/>
                <a:ext cx="44291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dirty="0">
                    <a:latin typeface="Calibri" pitchFamily="34" charset="0"/>
                  </a:rPr>
                  <a:t>  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2  0     с  о ч  и н  е  н и  е     0 0  2     0  0 4   	</a:t>
                </a:r>
              </a:p>
            </p:txBody>
          </p:sp>
        </p:grpSp>
        <p:cxnSp>
          <p:nvCxnSpPr>
            <p:cNvPr id="18" name="Прямая со стрелкой 17"/>
            <p:cNvCxnSpPr/>
            <p:nvPr/>
          </p:nvCxnSpPr>
          <p:spPr>
            <a:xfrm rot="5400000">
              <a:off x="1178760" y="3178972"/>
              <a:ext cx="1785949" cy="71437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rot="5400000">
              <a:off x="1964573" y="3821910"/>
              <a:ext cx="1071569" cy="14287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rot="5400000">
              <a:off x="3321875" y="3893348"/>
              <a:ext cx="1143008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5500712" y="3357563"/>
              <a:ext cx="2071673" cy="150019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0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142852"/>
            <a:ext cx="7215206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Каким образом заполнить регистрационные поля дополнительного бланка записи итогового сочинения (изложения)?</a:t>
            </a:r>
            <a:endParaRPr lang="ru-RU" sz="23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5918" y="1214422"/>
            <a:ext cx="7215238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Необходимо перенести информацию с бланка регистрации</a:t>
            </a:r>
          </a:p>
        </p:txBody>
      </p:sp>
      <p:grpSp>
        <p:nvGrpSpPr>
          <p:cNvPr id="6" name="Группа 12"/>
          <p:cNvGrpSpPr>
            <a:grpSpLocks/>
          </p:cNvGrpSpPr>
          <p:nvPr/>
        </p:nvGrpSpPr>
        <p:grpSpPr bwMode="auto">
          <a:xfrm>
            <a:off x="1643042" y="1785926"/>
            <a:ext cx="7072330" cy="2003654"/>
            <a:chOff x="935093" y="571480"/>
            <a:chExt cx="8208907" cy="2718149"/>
          </a:xfrm>
        </p:grpSpPr>
        <p:pic>
          <p:nvPicPr>
            <p:cNvPr id="5531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5093" y="571480"/>
              <a:ext cx="8208907" cy="2347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14" name="TextBox 9"/>
            <p:cNvSpPr txBox="1">
              <a:spLocks noChangeArrowheads="1"/>
            </p:cNvSpPr>
            <p:nvPr/>
          </p:nvSpPr>
          <p:spPr bwMode="auto">
            <a:xfrm>
              <a:off x="2261791" y="1734430"/>
              <a:ext cx="6643733" cy="501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6 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4  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5  5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0 0 1   1  1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А 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2 5 5 0 0 1   0 0 2  2   0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1 2 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15" name="TextBox 10"/>
            <p:cNvSpPr txBox="1">
              <a:spLocks noChangeArrowheads="1"/>
            </p:cNvSpPr>
            <p:nvPr/>
          </p:nvSpPr>
          <p:spPr bwMode="auto">
            <a:xfrm>
              <a:off x="2261791" y="2412819"/>
              <a:ext cx="4429156" cy="876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Calibri" pitchFamily="34" charset="0"/>
                </a:rPr>
                <a:t>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2 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0  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с о  ч и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н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е н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и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е    0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0  2  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0 0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4   	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0" y="3714752"/>
            <a:ext cx="6793911" cy="1790707"/>
            <a:chOff x="1071538" y="2000240"/>
            <a:chExt cx="7222507" cy="2005021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1538" y="2000240"/>
              <a:ext cx="7222507" cy="2005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TextBox 14"/>
            <p:cNvSpPr txBox="1">
              <a:spLocks noChangeArrowheads="1"/>
            </p:cNvSpPr>
            <p:nvPr/>
          </p:nvSpPr>
          <p:spPr bwMode="auto">
            <a:xfrm>
              <a:off x="2134730" y="2720130"/>
              <a:ext cx="4429142" cy="369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 6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4      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0      с 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о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ч и н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е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н и 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е   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0 0  3    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15"/>
            <p:cNvSpPr txBox="1">
              <a:spLocks noChangeArrowheads="1"/>
            </p:cNvSpPr>
            <p:nvPr/>
          </p:nvSpPr>
          <p:spPr bwMode="auto">
            <a:xfrm>
              <a:off x="2857488" y="3071810"/>
              <a:ext cx="5429287" cy="413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ПЕТРОВ ПЕТР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ПЕТРОВИЧ                       0 0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cxnSp>
        <p:nvCxnSpPr>
          <p:cNvPr id="27" name="Прямая со стрелкой 26"/>
          <p:cNvCxnSpPr/>
          <p:nvPr/>
        </p:nvCxnSpPr>
        <p:spPr bwMode="auto">
          <a:xfrm rot="5400000">
            <a:off x="1428728" y="3000372"/>
            <a:ext cx="1428760" cy="1428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 bwMode="auto">
          <a:xfrm rot="5400000">
            <a:off x="2107389" y="3464719"/>
            <a:ext cx="1000132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 bwMode="auto">
          <a:xfrm rot="10800000" flipV="1">
            <a:off x="3143240" y="3429000"/>
            <a:ext cx="1184321" cy="9875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 bwMode="auto">
          <a:xfrm rot="16200000" flipH="1">
            <a:off x="5286380" y="3643314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7000892" y="3714752"/>
            <a:ext cx="2000264" cy="31432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 «Код работы» заполняет член комиссии образовательной организации, участвующий в организации и проведении итогового сочинения (изложения), перенося его значение с бланка регистрации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286248" y="5143512"/>
            <a:ext cx="2000264" cy="28575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286248" y="4429132"/>
            <a:ext cx="642942" cy="28575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0" y="5643578"/>
            <a:ext cx="4643438" cy="121442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Порядковый номер листа заполняет член комиссии образовательной организации, участвующий в организации и проведении итогового сочинения (изложения) (листом № 1является основной бланк записи)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 стрелкой 53"/>
          <p:cNvCxnSpPr>
            <a:stCxn id="49" idx="0"/>
            <a:endCxn id="25" idx="0"/>
          </p:cNvCxnSpPr>
          <p:nvPr/>
        </p:nvCxnSpPr>
        <p:spPr bwMode="auto">
          <a:xfrm rot="5400000" flipH="1" flipV="1">
            <a:off x="2791723" y="4201780"/>
            <a:ext cx="971795" cy="19118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47" idx="3"/>
          </p:cNvCxnSpPr>
          <p:nvPr/>
        </p:nvCxnSpPr>
        <p:spPr bwMode="auto">
          <a:xfrm rot="10800000">
            <a:off x="6286512" y="528638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6643702" y="3071810"/>
            <a:ext cx="1785950" cy="35719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 стрелкой 69"/>
          <p:cNvCxnSpPr/>
          <p:nvPr/>
        </p:nvCxnSpPr>
        <p:spPr bwMode="auto">
          <a:xfrm rot="5400000">
            <a:off x="7822429" y="3607595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6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142844" y="1500174"/>
            <a:ext cx="8715375" cy="4000528"/>
            <a:chOff x="142844" y="1500174"/>
            <a:chExt cx="8715436" cy="4000556"/>
          </a:xfrm>
        </p:grpSpPr>
        <p:graphicFrame>
          <p:nvGraphicFramePr>
            <p:cNvPr id="6" name="Схема 5"/>
            <p:cNvGraphicFramePr/>
            <p:nvPr/>
          </p:nvGraphicFramePr>
          <p:xfrm>
            <a:off x="142844" y="1500174"/>
            <a:ext cx="8715436" cy="40005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56329" name="TextBox 6"/>
            <p:cNvSpPr txBox="1">
              <a:spLocks noChangeArrowheads="1"/>
            </p:cNvSpPr>
            <p:nvPr/>
          </p:nvSpPr>
          <p:spPr bwMode="auto">
            <a:xfrm>
              <a:off x="214283" y="1643051"/>
              <a:ext cx="6143711" cy="1108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2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Члены комиссии образовательной организации, участвующие в организации и проведении итогового сочинения (изложения), должны</a:t>
              </a:r>
              <a:endParaRPr lang="ru-RU" sz="2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1673262"/>
            <a:ext cx="1923269" cy="136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378094">
            <a:off x="6565442" y="3842214"/>
            <a:ext cx="1854577" cy="265393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378094">
            <a:off x="6717842" y="3994614"/>
            <a:ext cx="1854577" cy="265393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378094">
            <a:off x="6870242" y="4147014"/>
            <a:ext cx="1854577" cy="265393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785918" y="142852"/>
            <a:ext cx="7143768" cy="12926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Каков алгоритм действий </a:t>
            </a:r>
            <a:r>
              <a:rPr lang="ru-RU" sz="2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членов </a:t>
            </a:r>
            <a:r>
              <a:rPr lang="ru-RU" sz="21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комиссии образовательной </a:t>
            </a:r>
            <a:r>
              <a:rPr lang="ru-RU" sz="2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организации, участвующих в организации и проведении итогового сочинения </a:t>
            </a:r>
            <a:r>
              <a:rPr lang="ru-RU" sz="21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(изложения)?</a:t>
            </a:r>
          </a:p>
        </p:txBody>
      </p:sp>
      <p:pic>
        <p:nvPicPr>
          <p:cNvPr id="15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142852"/>
            <a:ext cx="7143768" cy="12311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Каков алгоритм действий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членов 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комиссии образовательной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организации, участвующих в организации и проведении итогового сочинения (изложения) в случае выявления нарушений порядка во время его проведения ?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142844" y="1785927"/>
            <a:ext cx="8715375" cy="3071834"/>
            <a:chOff x="142844" y="1714490"/>
            <a:chExt cx="8715436" cy="3071856"/>
          </a:xfrm>
        </p:grpSpPr>
        <p:graphicFrame>
          <p:nvGraphicFramePr>
            <p:cNvPr id="6" name="Схема 5"/>
            <p:cNvGraphicFramePr/>
            <p:nvPr/>
          </p:nvGraphicFramePr>
          <p:xfrm>
            <a:off x="142844" y="1714490"/>
            <a:ext cx="8715436" cy="30718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56329" name="TextBox 6"/>
            <p:cNvSpPr txBox="1">
              <a:spLocks noChangeArrowheads="1"/>
            </p:cNvSpPr>
            <p:nvPr/>
          </p:nvSpPr>
          <p:spPr bwMode="auto">
            <a:xfrm>
              <a:off x="214283" y="1857367"/>
              <a:ext cx="6143711" cy="1108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2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Члены комиссии образовательной организации, участвующие в организации и проведении итогового сочинения (изложения), должны</a:t>
              </a:r>
              <a:endParaRPr lang="ru-RU" sz="2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2000240"/>
            <a:ext cx="1851831" cy="131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42844" y="4500570"/>
            <a:ext cx="8715436" cy="990124"/>
          </a:xfrm>
          <a:prstGeom prst="upArrowCallout">
            <a:avLst>
              <a:gd name="adj1" fmla="val 25000"/>
              <a:gd name="adj2" fmla="val 10608"/>
              <a:gd name="adj3" fmla="val 25000"/>
              <a:gd name="adj4" fmla="val 649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Допуск к повторной сдаче итогового сочинения (изложения) удаленного участника осуществляется решением педагогического совета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00034" y="3286124"/>
            <a:ext cx="5715040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85918" y="142853"/>
            <a:ext cx="7215238" cy="11610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Каковы особенности организации и проведения  итогового сочинения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(изложения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) для лиц с ОВЗ, детей-инвалидов и инвалидов в </a:t>
            </a:r>
            <a:r>
              <a:rPr lang="ru-RU" sz="2200" b="1" i="1" u="sng" dirty="0" smtClean="0">
                <a:latin typeface="Times New Roman" pitchFamily="18" charset="0"/>
                <a:cs typeface="Times New Roman" pitchFamily="18" charset="0"/>
              </a:rPr>
              <a:t>устной форме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1428736"/>
            <a:ext cx="8786874" cy="10001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участников итогового сочинения (изложения) с ОВЗ, детей-инвалидов и инвалидов итоговое сочинение (изложение) может проводиться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устной форме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их желанию: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57290" y="3786190"/>
            <a:ext cx="5429288" cy="6429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Устное сочинение (изложение) переносится на флеш-носитель;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1593907" cy="88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F:\fleshka+flesh+nakopitel+44190433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643314"/>
            <a:ext cx="1019026" cy="85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14282" y="4643446"/>
            <a:ext cx="5643602" cy="15716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 комиссии, участвующий в организации и проведении итогового сочинения (изложения) вносит в бланк регистрации участника итогового сочинения (изложения) отметку «УСТ» в поле «Резерв-2»;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7316" y="3786190"/>
            <a:ext cx="2058079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8143900" y="6624000"/>
            <a:ext cx="642942" cy="21429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>
            <a:stCxn id="16" idx="3"/>
          </p:cNvCxnSpPr>
          <p:nvPr/>
        </p:nvCxnSpPr>
        <p:spPr>
          <a:xfrm>
            <a:off x="5857884" y="5429264"/>
            <a:ext cx="2286016" cy="1143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214282" y="2714620"/>
            <a:ext cx="5643602" cy="7858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участника записывается с помощью звукозаписывающей аппаратуры;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2500306"/>
            <a:ext cx="1695572" cy="1156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00034" y="3286124"/>
            <a:ext cx="5715040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85918" y="142852"/>
            <a:ext cx="7215238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Каковы особенности организации и проведения  итогового сочинения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(изложения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) для лиц с ОВЗ, детей-инвалидов и инвалидов в </a:t>
            </a:r>
            <a:r>
              <a:rPr lang="ru-RU" sz="2200" b="1" i="1" u="sng" dirty="0" smtClean="0">
                <a:latin typeface="Times New Roman" pitchFamily="18" charset="0"/>
                <a:cs typeface="Times New Roman" pitchFamily="18" charset="0"/>
              </a:rPr>
              <a:t>устной форме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1571612"/>
            <a:ext cx="5572196" cy="35719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 комиссии, участвующий в организации и проведении итогового сочинения (изложения), вносит метку в форму ИС-05 «Ведомость проведения итогового сочинения (изложения) в учебном кабинете образовательной организации (месте проведения)» в поле «Сдал в устной форме (ОВЗ)»;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214422"/>
            <a:ext cx="3071802" cy="446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7572396" y="2285992"/>
            <a:ext cx="214314" cy="214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14290"/>
            <a:ext cx="1714480" cy="95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 стрелкой 14"/>
          <p:cNvCxnSpPr>
            <a:stCxn id="11" idx="3"/>
            <a:endCxn id="10" idx="1"/>
          </p:cNvCxnSpPr>
          <p:nvPr/>
        </p:nvCxnSpPr>
        <p:spPr>
          <a:xfrm flipV="1">
            <a:off x="5786478" y="2393149"/>
            <a:ext cx="1785918" cy="9644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4282" y="5288340"/>
            <a:ext cx="8929718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ИС-04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«Список участников итогового сочинения (изложения) в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 (месте проведения)»,</a:t>
            </a:r>
            <a:r>
              <a:rPr lang="ru-RU" sz="16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 -05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«Ведомость проведения итогового сочинения (изложения) в учебном кабинете ОО (месте проведения)» распечатывается </a:t>
            </a:r>
            <a:r>
              <a:rPr lang="ru-RU" sz="16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МСУ.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ИС-07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«Ведомость коррекции персональных данных участников итогового сочинения (изложения)», 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ИС-08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«Акт о досрочном завершении написания итогового сочинения (изложения) по уважительной причине» распечатываются 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образовательной организации.</a:t>
            </a:r>
            <a:endParaRPr lang="ru-RU" sz="16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00034" y="3286124"/>
            <a:ext cx="5715040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85918" y="142853"/>
            <a:ext cx="7215238" cy="11610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Каковы особенности организации и проведения  итогового сочинения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(изложения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) для лиц с ОВЗ, детей-инвалидов и инвалидов в </a:t>
            </a:r>
            <a:r>
              <a:rPr lang="ru-RU" sz="2200" b="1" i="1" u="sng" dirty="0" smtClean="0">
                <a:latin typeface="Times New Roman" pitchFamily="18" charset="0"/>
                <a:cs typeface="Times New Roman" pitchFamily="18" charset="0"/>
              </a:rPr>
              <a:t>устной форме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1643050"/>
            <a:ext cx="8715436" cy="6429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Флеш-носитель с записью, бланк регистрации и бланки ответов передаются ассистенту.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428868"/>
            <a:ext cx="2763849" cy="3757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ятиугольник 16"/>
          <p:cNvSpPr/>
          <p:nvPr/>
        </p:nvSpPr>
        <p:spPr>
          <a:xfrm>
            <a:off x="2357422" y="3500438"/>
            <a:ext cx="4143404" cy="1857388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Ассистент в присутствии руководителя ОО переносит текст устного  итогового сочинения (изложения)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аудиозаписей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бланки ответов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F:\fleshka+flesh+nakopitel+44190433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196" y="3500438"/>
            <a:ext cx="2122971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14290"/>
            <a:ext cx="1593907" cy="88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142852"/>
            <a:ext cx="7143768" cy="15388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Каков алгоритм действий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членов 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комиссии образовательной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организации, участвующих в организации и проведении итогового сочинения (изложения) в случае если участник </a:t>
            </a:r>
            <a:r>
              <a:rPr lang="ru-RU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может завершить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написание сочинения (изложения) по состоянию здоровья или другим объективным причинам ?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142845" y="1785926"/>
            <a:ext cx="4786346" cy="4929221"/>
            <a:chOff x="142844" y="1714490"/>
            <a:chExt cx="8715436" cy="3071856"/>
          </a:xfrm>
        </p:grpSpPr>
        <p:graphicFrame>
          <p:nvGraphicFramePr>
            <p:cNvPr id="6" name="Схема 5"/>
            <p:cNvGraphicFramePr/>
            <p:nvPr/>
          </p:nvGraphicFramePr>
          <p:xfrm>
            <a:off x="142844" y="1714490"/>
            <a:ext cx="8715436" cy="30718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56329" name="TextBox 6"/>
            <p:cNvSpPr txBox="1">
              <a:spLocks noChangeArrowheads="1"/>
            </p:cNvSpPr>
            <p:nvPr/>
          </p:nvSpPr>
          <p:spPr bwMode="auto">
            <a:xfrm>
              <a:off x="214283" y="1857367"/>
              <a:ext cx="8513914" cy="90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2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Члены комиссии образовательной организации, участвующие в организации и проведении итогового сочинения (изложения), должны</a:t>
              </a:r>
              <a:endParaRPr lang="ru-RU" sz="2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2000240"/>
            <a:ext cx="1851831" cy="131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9190" y="1785926"/>
            <a:ext cx="4181478" cy="491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85728"/>
            <a:ext cx="180067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142852"/>
            <a:ext cx="7143768" cy="15388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Каков алгоритм действий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членов 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комиссии образовательной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организации, участвуюших в организации и проведении итогового сочинения (изложения) в случае если участник не может завершить написание сочинения (изложения) по состоянию здоровья или другим объективным причинам ?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142844" y="1785927"/>
            <a:ext cx="5143535" cy="4143402"/>
            <a:chOff x="142844" y="1714491"/>
            <a:chExt cx="8715436" cy="2582140"/>
          </a:xfrm>
        </p:grpSpPr>
        <p:graphicFrame>
          <p:nvGraphicFramePr>
            <p:cNvPr id="6" name="Схема 5"/>
            <p:cNvGraphicFramePr/>
            <p:nvPr/>
          </p:nvGraphicFramePr>
          <p:xfrm>
            <a:off x="142844" y="1714491"/>
            <a:ext cx="8715436" cy="25821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56329" name="TextBox 6"/>
            <p:cNvSpPr txBox="1">
              <a:spLocks noChangeArrowheads="1"/>
            </p:cNvSpPr>
            <p:nvPr/>
          </p:nvSpPr>
          <p:spPr bwMode="auto">
            <a:xfrm>
              <a:off x="272923" y="1759010"/>
              <a:ext cx="8513914" cy="90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2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Члены комиссии образовательной организации, участвующие в организации и проведении итогового сочинения (изложения), должны</a:t>
              </a:r>
              <a:endParaRPr lang="ru-RU" sz="2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2000240"/>
            <a:ext cx="1851831" cy="131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57818" y="1785926"/>
            <a:ext cx="3536651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358082" y="3143248"/>
            <a:ext cx="28575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" y="142852"/>
            <a:ext cx="1800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5214942" y="3286124"/>
            <a:ext cx="2143108" cy="14287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0" y="1071546"/>
          <a:ext cx="900115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2143108" y="4000504"/>
            <a:ext cx="4643470" cy="5497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имеющие статус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785918" y="142852"/>
            <a:ext cx="7229468" cy="785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Имеют ли право участвовать в сочинении участники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ОВЗ?</a:t>
            </a:r>
          </a:p>
        </p:txBody>
      </p:sp>
      <p:pic>
        <p:nvPicPr>
          <p:cNvPr id="10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142852"/>
            <a:ext cx="7143768" cy="15388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Каков алгоритм действий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членов 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комиссии образовательной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организации, участвуюших в организации итогового сочинения (изложения) в случае, если участник не может завершить написание сочинения (изложения) по состоянию здоровья или другим объективным причинам ?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142844" y="1785927"/>
            <a:ext cx="5214973" cy="3000395"/>
            <a:chOff x="142842" y="1714492"/>
            <a:chExt cx="9495921" cy="1869826"/>
          </a:xfrm>
        </p:grpSpPr>
        <p:graphicFrame>
          <p:nvGraphicFramePr>
            <p:cNvPr id="6" name="Схема 5"/>
            <p:cNvGraphicFramePr/>
            <p:nvPr/>
          </p:nvGraphicFramePr>
          <p:xfrm>
            <a:off x="142842" y="1714492"/>
            <a:ext cx="9495921" cy="18698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56329" name="TextBox 6"/>
            <p:cNvSpPr txBox="1">
              <a:spLocks noChangeArrowheads="1"/>
            </p:cNvSpPr>
            <p:nvPr/>
          </p:nvSpPr>
          <p:spPr bwMode="auto">
            <a:xfrm>
              <a:off x="272923" y="1759010"/>
              <a:ext cx="8513914" cy="90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2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Члены комиссии образовательной организации, участвующие в организации итогового сочинения (изложения), должны</a:t>
              </a:r>
              <a:endParaRPr lang="ru-RU" sz="2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694" y="1785926"/>
            <a:ext cx="3429024" cy="487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142844" y="4929198"/>
            <a:ext cx="5214974" cy="16430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Копирование таких бланков не производится, проверка не осуществляется. Указанные бланки передаются в РЦОИ вместе с остальными бланками участников.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1357313" y="1643063"/>
            <a:ext cx="6557962" cy="3841750"/>
            <a:chOff x="1357290" y="1643050"/>
            <a:chExt cx="5961824" cy="3567180"/>
          </a:xfrm>
        </p:grpSpPr>
        <p:graphicFrame>
          <p:nvGraphicFramePr>
            <p:cNvPr id="6" name="Схема 5"/>
            <p:cNvGraphicFramePr/>
            <p:nvPr/>
          </p:nvGraphicFramePr>
          <p:xfrm>
            <a:off x="1357290" y="1643050"/>
            <a:ext cx="5429288" cy="31432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5939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18851" y="4163938"/>
              <a:ext cx="2000263" cy="1046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0" y="1000108"/>
            <a:ext cx="9001156" cy="3071834"/>
            <a:chOff x="142844" y="1000104"/>
            <a:chExt cx="8715436" cy="3071856"/>
          </a:xfrm>
        </p:grpSpPr>
        <p:graphicFrame>
          <p:nvGraphicFramePr>
            <p:cNvPr id="6" name="Схема 5"/>
            <p:cNvGraphicFramePr/>
            <p:nvPr/>
          </p:nvGraphicFramePr>
          <p:xfrm>
            <a:off x="142844" y="1000104"/>
            <a:ext cx="8715436" cy="30718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56329" name="TextBox 6"/>
            <p:cNvSpPr txBox="1">
              <a:spLocks noChangeArrowheads="1"/>
            </p:cNvSpPr>
            <p:nvPr/>
          </p:nvSpPr>
          <p:spPr bwMode="auto">
            <a:xfrm>
              <a:off x="142844" y="1214420"/>
              <a:ext cx="6778666" cy="1108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2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Члены комиссии образовательной организации, участвующие в организации и проведении итогового сочинения (изложения), должны</a:t>
              </a:r>
              <a:endParaRPr lang="ru-RU" sz="2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44" y="1285860"/>
            <a:ext cx="1637517" cy="101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42844" y="2428868"/>
            <a:ext cx="42862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0" y="3214686"/>
            <a:ext cx="9001124" cy="3384000"/>
            <a:chOff x="0" y="3214686"/>
            <a:chExt cx="9001124" cy="3384000"/>
          </a:xfrm>
        </p:grpSpPr>
        <p:pic>
          <p:nvPicPr>
            <p:cNvPr id="22" name="Рисунок 21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429520" y="4429132"/>
              <a:ext cx="1504217" cy="2142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6" name="Группа 25"/>
            <p:cNvGrpSpPr/>
            <p:nvPr/>
          </p:nvGrpSpPr>
          <p:grpSpPr>
            <a:xfrm>
              <a:off x="0" y="3214686"/>
              <a:ext cx="9001124" cy="3384000"/>
              <a:chOff x="0" y="3429000"/>
              <a:chExt cx="9001124" cy="338400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0" y="5286388"/>
                <a:ext cx="5643570" cy="769441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tIns="0" bIns="0" rtlCol="0">
                <a:spAutoFit/>
              </a:bodyPr>
              <a:lstStyle/>
              <a:p>
                <a:pPr algn="just">
                  <a:buFont typeface="Wingdings" pitchFamily="2" charset="2"/>
                  <a:buChar char="ü"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поставить знак «</a:t>
                </a:r>
                <a:r>
                  <a:rPr lang="en-US" sz="1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» на полях бланков записи </a:t>
                </a:r>
                <a:r>
                  <a:rPr lang="ru-RU" sz="1600" i="1" u="sng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(после записей участника)</a:t>
                </a: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оставшихся </a:t>
                </a: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незаполненными </a:t>
                </a:r>
                <a:r>
                  <a:rPr lang="ru-RU" sz="1600" i="1" u="sng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(лицевой и оборотной)</a:t>
                </a:r>
                <a:endPara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0" y="3429000"/>
                <a:ext cx="5643570" cy="1723549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tIns="0" bIns="0" rtlCol="0">
                <a:spAutoFit/>
              </a:bodyPr>
              <a:lstStyle/>
              <a:p>
                <a:pPr algn="just">
                  <a:buFont typeface="Wingdings" pitchFamily="2" charset="2"/>
                  <a:buChar char="ü"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ещё раз убедиться, что все регистрационные поля бланков полностью заполнены и в них внесена корректная информация</a:t>
                </a:r>
              </a:p>
              <a:p>
                <a:pPr algn="just">
                  <a:buFont typeface="Wingdings" pitchFamily="2" charset="2"/>
                  <a:buChar char="ü"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в бланках регистрации заполнить поле «Количество бланков», указав количество бланков записи, включая дополнительные бланки записи, которые были выданы, а значит использованы участником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0" name="Группа 19"/>
              <p:cNvGrpSpPr/>
              <p:nvPr/>
            </p:nvGrpSpPr>
            <p:grpSpPr>
              <a:xfrm>
                <a:off x="5715008" y="3429000"/>
                <a:ext cx="3286116" cy="1432149"/>
                <a:chOff x="5715008" y="4143380"/>
                <a:chExt cx="3286116" cy="1432149"/>
              </a:xfrm>
            </p:grpSpPr>
            <p:grpSp>
              <p:nvGrpSpPr>
                <p:cNvPr id="15" name="Группа 42"/>
                <p:cNvGrpSpPr>
                  <a:grpSpLocks/>
                </p:cNvGrpSpPr>
                <p:nvPr/>
              </p:nvGrpSpPr>
              <p:grpSpPr bwMode="auto">
                <a:xfrm>
                  <a:off x="5715008" y="4143380"/>
                  <a:ext cx="3286116" cy="1432149"/>
                  <a:chOff x="-16328" y="2071678"/>
                  <a:chExt cx="8224790" cy="2944847"/>
                </a:xfrm>
              </p:grpSpPr>
              <p:pic>
                <p:nvPicPr>
                  <p:cNvPr id="16" name="Picture 1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-16328" y="2071678"/>
                    <a:ext cx="8208907" cy="234792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7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5283" y="3246829"/>
                    <a:ext cx="6973179" cy="5062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1000" b="1" dirty="0" smtClean="0">
                        <a:latin typeface="Times New Roman" pitchFamily="18" charset="0"/>
                        <a:cs typeface="Times New Roman" pitchFamily="18" charset="0"/>
                      </a:rPr>
                      <a:t>6 4  2 5 5 001   1 1А 2 5 5 001   00 22   0 2 1 </a:t>
                    </a:r>
                    <a:r>
                      <a:rPr lang="ru-RU" sz="1000" b="1" dirty="0">
                        <a:latin typeface="Times New Roman" pitchFamily="18" charset="0"/>
                        <a:cs typeface="Times New Roman" pitchFamily="18" charset="0"/>
                      </a:rPr>
                      <a:t>2 </a:t>
                    </a:r>
                    <a:r>
                      <a:rPr lang="ru-RU" sz="1000" b="1" dirty="0" smtClean="0">
                        <a:latin typeface="Times New Roman" pitchFamily="18" charset="0"/>
                        <a:cs typeface="Times New Roman" pitchFamily="18" charset="0"/>
                      </a:rPr>
                      <a:t>16</a:t>
                    </a:r>
                    <a:endParaRPr lang="ru-RU" sz="10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" name="Text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7680" y="3687511"/>
                    <a:ext cx="5006443" cy="132901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dirty="0">
                        <a:latin typeface="Calibri" pitchFamily="34" charset="0"/>
                      </a:rPr>
                      <a:t>  </a:t>
                    </a:r>
                    <a:r>
                      <a:rPr lang="ru-RU" dirty="0" smtClean="0">
                        <a:latin typeface="Calibri" pitchFamily="34" charset="0"/>
                      </a:rPr>
                      <a:t> </a:t>
                    </a:r>
                    <a:r>
                      <a:rPr lang="ru-RU" sz="1000" b="1" dirty="0" smtClean="0">
                        <a:latin typeface="Times New Roman" pitchFamily="18" charset="0"/>
                        <a:cs typeface="Times New Roman" pitchFamily="18" charset="0"/>
                      </a:rPr>
                      <a:t>2 0  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сочинение</a:t>
                    </a:r>
                    <a:r>
                      <a:rPr lang="ru-RU" sz="1000" b="1" dirty="0" smtClean="0">
                        <a:latin typeface="Times New Roman" pitchFamily="18" charset="0"/>
                        <a:cs typeface="Times New Roman" pitchFamily="18" charset="0"/>
                      </a:rPr>
                      <a:t>    00 2   00 </a:t>
                    </a:r>
                    <a:r>
                      <a:rPr lang="ru-RU" sz="1000" b="1" dirty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 sz="1000" b="1" dirty="0" smtClean="0"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r>
                      <a:rPr lang="ru-RU" b="1" dirty="0">
                        <a:latin typeface="Times New Roman" pitchFamily="18" charset="0"/>
                        <a:cs typeface="Times New Roman" pitchFamily="18" charset="0"/>
                      </a:rPr>
                      <a:t>	</a:t>
                    </a:r>
                  </a:p>
                </p:txBody>
              </p:sp>
            </p:grpSp>
            <p:sp>
              <p:nvSpPr>
                <p:cNvPr id="19" name="Прямоугольник 18"/>
                <p:cNvSpPr/>
                <p:nvPr/>
              </p:nvSpPr>
              <p:spPr>
                <a:xfrm>
                  <a:off x="7715272" y="4929198"/>
                  <a:ext cx="357190" cy="35719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3" name="Стрелка вправо 22"/>
              <p:cNvSpPr/>
              <p:nvPr/>
            </p:nvSpPr>
            <p:spPr>
              <a:xfrm>
                <a:off x="5643570" y="4000504"/>
                <a:ext cx="428628" cy="484632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5" name="Рисунок 24"/>
              <p:cNvPicPr/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21403920">
                <a:off x="6132049" y="4670244"/>
                <a:ext cx="1504998" cy="2142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28" name="TextBox 27"/>
          <p:cNvSpPr txBox="1"/>
          <p:nvPr/>
        </p:nvSpPr>
        <p:spPr>
          <a:xfrm>
            <a:off x="0" y="6000768"/>
            <a:ext cx="5643570" cy="7386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0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заполнить соответствующие формы, предложить участникам поставить личные подписи в ведомость, которыми они подтверждают факт внесения корректной информации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5643570" y="5143512"/>
            <a:ext cx="428628" cy="48463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571604" y="0"/>
            <a:ext cx="7358082" cy="9694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Каков алгоритм действий </a:t>
            </a:r>
            <a:r>
              <a:rPr lang="ru-RU" sz="2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членов </a:t>
            </a:r>
            <a:r>
              <a:rPr lang="ru-RU" sz="21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комиссии образовательной </a:t>
            </a:r>
            <a:r>
              <a:rPr lang="ru-RU" sz="2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организации, участвующих в организации и проведении итогового сочинения </a:t>
            </a:r>
            <a:r>
              <a:rPr lang="ru-RU" sz="21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(изложения)?</a:t>
            </a:r>
          </a:p>
        </p:txBody>
      </p:sp>
      <p:pic>
        <p:nvPicPr>
          <p:cNvPr id="29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1469" y="0"/>
            <a:ext cx="167201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57356" y="142852"/>
            <a:ext cx="7000924" cy="77477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216000" bIns="216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Каков порядок сбора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бланков в учебном кабинете?</a:t>
            </a:r>
            <a:endParaRPr lang="ru-RU" sz="2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42844" y="1071546"/>
          <a:ext cx="8786874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3496" name="TextBox 6"/>
          <p:cNvSpPr txBox="1">
            <a:spLocks noChangeArrowheads="1"/>
          </p:cNvSpPr>
          <p:nvPr/>
        </p:nvSpPr>
        <p:spPr bwMode="auto">
          <a:xfrm>
            <a:off x="214313" y="1143000"/>
            <a:ext cx="642938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Члены комиссии образовательной организации, участвующие в организации и проведении итогового сочинения (изложения), должны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1214422"/>
            <a:ext cx="17089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Группа 21"/>
          <p:cNvGrpSpPr/>
          <p:nvPr/>
        </p:nvGrpSpPr>
        <p:grpSpPr>
          <a:xfrm>
            <a:off x="142844" y="2500306"/>
            <a:ext cx="8786874" cy="1071570"/>
            <a:chOff x="0" y="1357316"/>
            <a:chExt cx="8987114" cy="800545"/>
          </a:xfrm>
          <a:scene3d>
            <a:camera prst="orthographicFront"/>
            <a:lightRig rig="flat" dir="t"/>
          </a:scene3d>
        </p:grpSpPr>
        <p:sp>
          <p:nvSpPr>
            <p:cNvPr id="23" name="Прямоугольник 22"/>
            <p:cNvSpPr/>
            <p:nvPr/>
          </p:nvSpPr>
          <p:spPr>
            <a:xfrm>
              <a:off x="0" y="1357316"/>
              <a:ext cx="8987114" cy="800545"/>
            </a:xfrm>
            <a:prstGeom prst="rect">
              <a:avLst/>
            </a:prstGeom>
            <a:sp3d z="190500"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0" y="1357316"/>
              <a:ext cx="8987114" cy="800545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27940" rIns="156464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14282" y="2500306"/>
            <a:ext cx="87154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7938">
              <a:tabLst>
                <a:tab pos="54292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принять от участников бланки в следующем порядке: бланк регистрации и бланки записи, которые должны лежать друг за другом в порядке возрастания номера листа и вложить их в файл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14282" y="2500306"/>
            <a:ext cx="42862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7"/>
          <p:cNvGrpSpPr>
            <a:grpSpLocks/>
          </p:cNvGrpSpPr>
          <p:nvPr/>
        </p:nvGrpSpPr>
        <p:grpSpPr bwMode="auto">
          <a:xfrm>
            <a:off x="3929058" y="3500438"/>
            <a:ext cx="4034979" cy="3271837"/>
            <a:chOff x="3173346" y="2500304"/>
            <a:chExt cx="5370602" cy="4708652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24227">
              <a:off x="5417288" y="3086716"/>
              <a:ext cx="2873577" cy="4110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194581">
              <a:off x="4241137" y="3115495"/>
              <a:ext cx="2861878" cy="4093461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52437">
              <a:off x="3173346" y="3164206"/>
              <a:ext cx="2846886" cy="3968979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33" name="Picture 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286380" y="2500304"/>
              <a:ext cx="733425" cy="4857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715140" y="2500304"/>
              <a:ext cx="685800" cy="4286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858148" y="2500304"/>
              <a:ext cx="68580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6" name="Прямая со стрелкой 35"/>
            <p:cNvCxnSpPr/>
            <p:nvPr/>
          </p:nvCxnSpPr>
          <p:spPr>
            <a:xfrm rot="5400000">
              <a:off x="5069902" y="2988079"/>
              <a:ext cx="586327" cy="58137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 rot="5400000">
              <a:off x="6351540" y="2793267"/>
              <a:ext cx="570090" cy="84290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 rot="5400000">
              <a:off x="7488880" y="2787856"/>
              <a:ext cx="580914" cy="84290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9" name="Рисунок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804053">
            <a:off x="2927898" y="3949687"/>
            <a:ext cx="2003871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2910" y="3929066"/>
            <a:ext cx="1857388" cy="260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57356" y="142852"/>
            <a:ext cx="7143800" cy="7020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180000" bIns="180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Каков порядок сбора бланков в учебном кабинете?</a:t>
            </a:r>
            <a:endParaRPr lang="ru-RU" sz="2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142844" y="1071546"/>
            <a:ext cx="8858312" cy="3000396"/>
            <a:chOff x="281154" y="1000104"/>
            <a:chExt cx="8577126" cy="3071856"/>
          </a:xfrm>
        </p:grpSpPr>
        <p:graphicFrame>
          <p:nvGraphicFramePr>
            <p:cNvPr id="6" name="Схема 5"/>
            <p:cNvGraphicFramePr/>
            <p:nvPr/>
          </p:nvGraphicFramePr>
          <p:xfrm>
            <a:off x="281154" y="1000104"/>
            <a:ext cx="8577126" cy="30718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56329" name="TextBox 6"/>
            <p:cNvSpPr txBox="1">
              <a:spLocks noChangeArrowheads="1"/>
            </p:cNvSpPr>
            <p:nvPr/>
          </p:nvSpPr>
          <p:spPr bwMode="auto">
            <a:xfrm>
              <a:off x="350324" y="1071543"/>
              <a:ext cx="6432845" cy="1134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2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Члены комиссии образовательной организации, участвующие в организации и проведении итогового сочинения (изложения), должны</a:t>
              </a:r>
              <a:endParaRPr lang="ru-RU" sz="2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1142984"/>
            <a:ext cx="1708955" cy="106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9"/>
          <p:cNvGrpSpPr/>
          <p:nvPr/>
        </p:nvGrpSpPr>
        <p:grpSpPr>
          <a:xfrm>
            <a:off x="214282" y="3786190"/>
            <a:ext cx="5486382" cy="3071810"/>
            <a:chOff x="357188" y="1130300"/>
            <a:chExt cx="8058150" cy="4013200"/>
          </a:xfrm>
        </p:grpSpPr>
        <p:sp>
          <p:nvSpPr>
            <p:cNvPr id="11" name="File"/>
            <p:cNvSpPr>
              <a:spLocks noEditPoints="1" noChangeArrowheads="1"/>
            </p:cNvSpPr>
            <p:nvPr/>
          </p:nvSpPr>
          <p:spPr bwMode="auto">
            <a:xfrm>
              <a:off x="4786313" y="2500313"/>
              <a:ext cx="3629025" cy="2643187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" name="Круговая стрелка 11"/>
            <p:cNvSpPr/>
            <p:nvPr/>
          </p:nvSpPr>
          <p:spPr>
            <a:xfrm rot="4673745">
              <a:off x="2088356" y="999332"/>
              <a:ext cx="3382963" cy="3644900"/>
            </a:xfrm>
            <a:prstGeom prst="circularArrow">
              <a:avLst>
                <a:gd name="adj1" fmla="val 9390"/>
                <a:gd name="adj2" fmla="val 488598"/>
                <a:gd name="adj3" fmla="val 15415025"/>
                <a:gd name="adj4" fmla="val 11346662"/>
                <a:gd name="adj5" fmla="val 8997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7" name="Группа 15"/>
            <p:cNvGrpSpPr>
              <a:grpSpLocks/>
            </p:cNvGrpSpPr>
            <p:nvPr/>
          </p:nvGrpSpPr>
          <p:grpSpPr bwMode="auto">
            <a:xfrm>
              <a:off x="357188" y="1214437"/>
              <a:ext cx="3429003" cy="3571877"/>
              <a:chOff x="357158" y="1571612"/>
              <a:chExt cx="2971810" cy="3219988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57158" y="1571612"/>
                <a:ext cx="2043117" cy="2648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71472" y="1714488"/>
                <a:ext cx="2043116" cy="2648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85786" y="1857364"/>
                <a:ext cx="2043116" cy="2648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071538" y="2000240"/>
                <a:ext cx="2043116" cy="2648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285852" y="2143116"/>
                <a:ext cx="2043116" cy="2648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3" name="Круговая стрелка 22"/>
          <p:cNvSpPr/>
          <p:nvPr/>
        </p:nvSpPr>
        <p:spPr bwMode="auto">
          <a:xfrm rot="11467474">
            <a:off x="4327209" y="3652153"/>
            <a:ext cx="3270250" cy="2224088"/>
          </a:xfrm>
          <a:prstGeom prst="circularArrow">
            <a:avLst>
              <a:gd name="adj1" fmla="val 9390"/>
              <a:gd name="adj2" fmla="val 488598"/>
              <a:gd name="adj3" fmla="val 15415025"/>
              <a:gd name="adj4" fmla="val 11384840"/>
              <a:gd name="adj5" fmla="val 899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6786578" y="5000636"/>
            <a:ext cx="2153136" cy="3395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Наклеить на конверт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36" y="3429000"/>
            <a:ext cx="28194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Рисунок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1538" y="4500570"/>
            <a:ext cx="14287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1785918" y="142852"/>
            <a:ext cx="7215238" cy="9286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52000" bIns="252000" anchor="ctr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Каким образом заполнить сопроводительный бланк, который 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наклеивается на пакет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учебном кабинете?</a:t>
            </a:r>
            <a:endParaRPr lang="ru-RU" sz="2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142984"/>
            <a:ext cx="878687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Например, в МОУ СОШ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ского района (код ОО 200000) в учебный кабинет № 1 было распределено 15 участников для написания итогового сочинения, во время проведения которого члены комиссии, участвующие в организации итогового сочинения (изложения), выдали 5 дополнительных бланков записи.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2786058"/>
            <a:ext cx="3071834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 </a:t>
            </a:r>
            <a:r>
              <a:rPr lang="ru-RU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(бланк регистрации и 2 бланка записи)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15 шт. </a:t>
            </a:r>
            <a:r>
              <a:rPr lang="ru-RU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 количеству участников)</a:t>
            </a:r>
            <a:endParaRPr lang="ru-RU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3857628"/>
            <a:ext cx="3071834" cy="14773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Бланков записи: основные бланки записи 30 шт. </a:t>
            </a:r>
            <a:r>
              <a:rPr lang="ru-RU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(количество участников * 2)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+ 5 дополнительных бланков записи – 35 шт.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5500702"/>
            <a:ext cx="307183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Дополнительных бланков записи – 5 шт. </a:t>
            </a:r>
            <a:r>
              <a:rPr lang="ru-RU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 факту)</a:t>
            </a:r>
            <a:endParaRPr lang="ru-RU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714620"/>
            <a:ext cx="529349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142852"/>
            <a:ext cx="7143768" cy="10058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Каков алгоритм действий руководителя образовательной организации </a:t>
            </a:r>
            <a:r>
              <a:rPr lang="ru-RU" sz="21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этапе </a:t>
            </a:r>
            <a:r>
              <a:rPr lang="ru-RU" sz="21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завершения</a:t>
            </a:r>
            <a:r>
              <a:rPr lang="ru-RU" sz="2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итогового </a:t>
            </a:r>
            <a:r>
              <a:rPr lang="ru-RU" sz="21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сочинения (изложения)?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214398"/>
          <a:ext cx="900115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44" y="1500174"/>
            <a:ext cx="1579707" cy="102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42844" y="1357298"/>
            <a:ext cx="700092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образовательной организации </a:t>
            </a:r>
          </a:p>
          <a:p>
            <a:r>
              <a:rPr lang="ru-RU" sz="2200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этапе завершения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итогового сочинения (изложения) должен</a:t>
            </a:r>
            <a:endParaRPr lang="ru-RU" sz="2200" dirty="0">
              <a:latin typeface="Calibri" pitchFamily="34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1" y="4786322"/>
            <a:ext cx="9144001" cy="2071678"/>
            <a:chOff x="972753" y="4786322"/>
            <a:chExt cx="8517363" cy="2071678"/>
          </a:xfrm>
        </p:grpSpPr>
        <p:sp>
          <p:nvSpPr>
            <p:cNvPr id="19" name="File"/>
            <p:cNvSpPr>
              <a:spLocks noEditPoints="1" noChangeArrowheads="1"/>
            </p:cNvSpPr>
            <p:nvPr/>
          </p:nvSpPr>
          <p:spPr bwMode="auto">
            <a:xfrm>
              <a:off x="972753" y="4786322"/>
              <a:ext cx="2290720" cy="1590660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8" name="File"/>
            <p:cNvSpPr>
              <a:spLocks noEditPoints="1" noChangeArrowheads="1"/>
            </p:cNvSpPr>
            <p:nvPr/>
          </p:nvSpPr>
          <p:spPr bwMode="auto">
            <a:xfrm>
              <a:off x="3035536" y="4929198"/>
              <a:ext cx="2290720" cy="1590660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1" name="File"/>
            <p:cNvSpPr>
              <a:spLocks noEditPoints="1" noChangeArrowheads="1"/>
            </p:cNvSpPr>
            <p:nvPr/>
          </p:nvSpPr>
          <p:spPr bwMode="auto">
            <a:xfrm>
              <a:off x="5031807" y="5072074"/>
              <a:ext cx="2290720" cy="1590660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4" name="File"/>
            <p:cNvSpPr>
              <a:spLocks noEditPoints="1" noChangeArrowheads="1"/>
            </p:cNvSpPr>
            <p:nvPr/>
          </p:nvSpPr>
          <p:spPr bwMode="auto">
            <a:xfrm>
              <a:off x="7199396" y="5267340"/>
              <a:ext cx="2290720" cy="1590660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892" y="5572140"/>
            <a:ext cx="1895469" cy="115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5500702"/>
            <a:ext cx="1895469" cy="115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28860" y="5286388"/>
            <a:ext cx="1895469" cy="115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5214950"/>
            <a:ext cx="1895469" cy="115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" y="142852"/>
            <a:ext cx="1714480" cy="95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142852"/>
            <a:ext cx="7143768" cy="10058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Каков алгоритм действий руководителя образовательной организации </a:t>
            </a:r>
            <a:r>
              <a:rPr lang="ru-RU" sz="21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этапе </a:t>
            </a:r>
            <a:r>
              <a:rPr lang="ru-RU" sz="21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завершения итогового</a:t>
            </a:r>
            <a:r>
              <a:rPr lang="ru-RU" sz="2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сочинения (изложения)?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214398"/>
          <a:ext cx="900115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44" y="1357298"/>
            <a:ext cx="1579707" cy="102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42844" y="1357298"/>
            <a:ext cx="700092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образовательной организации </a:t>
            </a:r>
          </a:p>
          <a:p>
            <a:r>
              <a:rPr lang="ru-RU" sz="2200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этапе завершения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итогового сочинения (изложения) должен</a:t>
            </a:r>
            <a:endParaRPr lang="ru-RU" sz="2200" dirty="0">
              <a:latin typeface="Calibri" pitchFamily="34" charset="0"/>
            </a:endParaRPr>
          </a:p>
        </p:txBody>
      </p:sp>
      <p:grpSp>
        <p:nvGrpSpPr>
          <p:cNvPr id="12" name="Группа 23"/>
          <p:cNvGrpSpPr/>
          <p:nvPr/>
        </p:nvGrpSpPr>
        <p:grpSpPr>
          <a:xfrm>
            <a:off x="1500166" y="3929066"/>
            <a:ext cx="2714644" cy="2721657"/>
            <a:chOff x="1500166" y="3850591"/>
            <a:chExt cx="3071834" cy="3007409"/>
          </a:xfrm>
        </p:grpSpPr>
        <p:grpSp>
          <p:nvGrpSpPr>
            <p:cNvPr id="14" name="Группа 21"/>
            <p:cNvGrpSpPr>
              <a:grpSpLocks/>
            </p:cNvGrpSpPr>
            <p:nvPr/>
          </p:nvGrpSpPr>
          <p:grpSpPr bwMode="auto">
            <a:xfrm>
              <a:off x="1857356" y="3850591"/>
              <a:ext cx="2334633" cy="2734010"/>
              <a:chOff x="357158" y="1785926"/>
              <a:chExt cx="3429004" cy="3571877"/>
            </a:xfrm>
          </p:grpSpPr>
          <p:grpSp>
            <p:nvGrpSpPr>
              <p:cNvPr id="16" name="Группа 15"/>
              <p:cNvGrpSpPr>
                <a:grpSpLocks/>
              </p:cNvGrpSpPr>
              <p:nvPr/>
            </p:nvGrpSpPr>
            <p:grpSpPr bwMode="auto">
              <a:xfrm>
                <a:off x="357158" y="1785926"/>
                <a:ext cx="3429004" cy="3571877"/>
                <a:chOff x="357158" y="1571612"/>
                <a:chExt cx="2971810" cy="3219988"/>
              </a:xfrm>
            </p:grpSpPr>
            <p:pic>
              <p:nvPicPr>
                <p:cNvPr id="18" name="Picture 3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357158" y="1571612"/>
                  <a:ext cx="2043116" cy="26484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3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571472" y="1714488"/>
                  <a:ext cx="2043116" cy="26484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Picture 3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785786" y="1857364"/>
                  <a:ext cx="2043116" cy="26484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" name="Picture 3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071538" y="2000240"/>
                  <a:ext cx="2043116" cy="26484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3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285852" y="2143116"/>
                  <a:ext cx="2043116" cy="26484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643033" y="2571738"/>
                <a:ext cx="2000250" cy="2713038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</p:pic>
        </p:grpSp>
        <p:sp>
          <p:nvSpPr>
            <p:cNvPr id="15" name="File"/>
            <p:cNvSpPr>
              <a:spLocks noEditPoints="1" noChangeArrowheads="1"/>
            </p:cNvSpPr>
            <p:nvPr/>
          </p:nvSpPr>
          <p:spPr bwMode="auto">
            <a:xfrm>
              <a:off x="1500166" y="4834834"/>
              <a:ext cx="3071834" cy="2023166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grpSp>
        <p:nvGrpSpPr>
          <p:cNvPr id="25" name="Группа 23"/>
          <p:cNvGrpSpPr/>
          <p:nvPr/>
        </p:nvGrpSpPr>
        <p:grpSpPr>
          <a:xfrm>
            <a:off x="4429124" y="3929066"/>
            <a:ext cx="2786082" cy="2721681"/>
            <a:chOff x="1500166" y="3850591"/>
            <a:chExt cx="3071834" cy="3007409"/>
          </a:xfrm>
        </p:grpSpPr>
        <p:grpSp>
          <p:nvGrpSpPr>
            <p:cNvPr id="27" name="Группа 21"/>
            <p:cNvGrpSpPr>
              <a:grpSpLocks/>
            </p:cNvGrpSpPr>
            <p:nvPr/>
          </p:nvGrpSpPr>
          <p:grpSpPr bwMode="auto">
            <a:xfrm>
              <a:off x="1857356" y="3850591"/>
              <a:ext cx="2334633" cy="2734010"/>
              <a:chOff x="357158" y="1785926"/>
              <a:chExt cx="3429004" cy="3571877"/>
            </a:xfrm>
          </p:grpSpPr>
          <p:grpSp>
            <p:nvGrpSpPr>
              <p:cNvPr id="29" name="Группа 15"/>
              <p:cNvGrpSpPr>
                <a:grpSpLocks/>
              </p:cNvGrpSpPr>
              <p:nvPr/>
            </p:nvGrpSpPr>
            <p:grpSpPr bwMode="auto">
              <a:xfrm>
                <a:off x="357158" y="1785926"/>
                <a:ext cx="3429004" cy="3571877"/>
                <a:chOff x="357158" y="1571612"/>
                <a:chExt cx="2971810" cy="3219988"/>
              </a:xfrm>
            </p:grpSpPr>
            <p:pic>
              <p:nvPicPr>
                <p:cNvPr id="31" name="Picture 3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357158" y="1571612"/>
                  <a:ext cx="2043116" cy="26484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571472" y="1714488"/>
                  <a:ext cx="2043116" cy="26484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785786" y="1857364"/>
                  <a:ext cx="2043116" cy="26484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071538" y="2000240"/>
                  <a:ext cx="2043116" cy="26484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3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285852" y="2143116"/>
                  <a:ext cx="2043116" cy="26484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643033" y="2571738"/>
                <a:ext cx="2000250" cy="2713038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</p:pic>
        </p:grpSp>
        <p:sp>
          <p:nvSpPr>
            <p:cNvPr id="28" name="File"/>
            <p:cNvSpPr>
              <a:spLocks noEditPoints="1" noChangeArrowheads="1"/>
            </p:cNvSpPr>
            <p:nvPr/>
          </p:nvSpPr>
          <p:spPr bwMode="auto">
            <a:xfrm>
              <a:off x="1500166" y="4834834"/>
              <a:ext cx="3071834" cy="2023166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429388" y="5000636"/>
            <a:ext cx="2571736" cy="495108"/>
          </a:xfrm>
          <a:prstGeom prst="left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108000" bIns="108000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Оригиналы ИК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5000636"/>
            <a:ext cx="1857388" cy="495108"/>
          </a:xfrm>
          <a:prstGeom prst="right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108000" bIns="108000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Копии ИК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628" y="5357826"/>
            <a:ext cx="1895469" cy="115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00232" y="5357826"/>
            <a:ext cx="1895469" cy="115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142852"/>
            <a:ext cx="7143768" cy="10058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Каков алгоритм действий руководителя образовательной организации </a:t>
            </a:r>
            <a:r>
              <a:rPr lang="ru-RU" sz="21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этапе завершения</a:t>
            </a:r>
            <a:r>
              <a:rPr lang="ru-RU" sz="21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итогового сочинения </a:t>
            </a:r>
            <a:r>
              <a:rPr lang="ru-RU" sz="21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(изложения)?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214398"/>
          <a:ext cx="900115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44" y="1357298"/>
            <a:ext cx="1579707" cy="102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42844" y="1285860"/>
            <a:ext cx="700092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образовательной организации </a:t>
            </a:r>
          </a:p>
          <a:p>
            <a:r>
              <a:rPr lang="ru-RU" sz="2200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этапе завершения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итогового сочинения (изложения) должен</a:t>
            </a:r>
            <a:endParaRPr lang="ru-RU" sz="2200" dirty="0">
              <a:latin typeface="Calibri" pitchFamily="34" charset="0"/>
            </a:endParaRPr>
          </a:p>
        </p:txBody>
      </p:sp>
      <p:grpSp>
        <p:nvGrpSpPr>
          <p:cNvPr id="39" name="Группа 17"/>
          <p:cNvGrpSpPr/>
          <p:nvPr/>
        </p:nvGrpSpPr>
        <p:grpSpPr>
          <a:xfrm>
            <a:off x="0" y="4000504"/>
            <a:ext cx="3929090" cy="2000264"/>
            <a:chOff x="642910" y="1343937"/>
            <a:chExt cx="7358084" cy="3799557"/>
          </a:xfrm>
        </p:grpSpPr>
        <p:sp>
          <p:nvSpPr>
            <p:cNvPr id="41" name="File"/>
            <p:cNvSpPr>
              <a:spLocks noEditPoints="1" noChangeArrowheads="1"/>
            </p:cNvSpPr>
            <p:nvPr/>
          </p:nvSpPr>
          <p:spPr bwMode="auto">
            <a:xfrm>
              <a:off x="3714744" y="2571744"/>
              <a:ext cx="4286250" cy="2571750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2" name="Круговая стрелка 41"/>
            <p:cNvSpPr/>
            <p:nvPr/>
          </p:nvSpPr>
          <p:spPr>
            <a:xfrm rot="3753632">
              <a:off x="2269503" y="1853525"/>
              <a:ext cx="3322637" cy="2303462"/>
            </a:xfrm>
            <a:prstGeom prst="circularArrow">
              <a:avLst>
                <a:gd name="adj1" fmla="val 9390"/>
                <a:gd name="adj2" fmla="val 488598"/>
                <a:gd name="adj3" fmla="val 15415025"/>
                <a:gd name="adj4" fmla="val 11384840"/>
                <a:gd name="adj5" fmla="val 8997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3" name="File"/>
            <p:cNvSpPr>
              <a:spLocks noEditPoints="1" noChangeArrowheads="1"/>
            </p:cNvSpPr>
            <p:nvPr/>
          </p:nvSpPr>
          <p:spPr bwMode="auto">
            <a:xfrm>
              <a:off x="642910" y="1357298"/>
              <a:ext cx="2327275" cy="1857375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4" name="File"/>
            <p:cNvSpPr>
              <a:spLocks noEditPoints="1" noChangeArrowheads="1"/>
            </p:cNvSpPr>
            <p:nvPr/>
          </p:nvSpPr>
          <p:spPr bwMode="auto">
            <a:xfrm>
              <a:off x="857224" y="1500174"/>
              <a:ext cx="2327275" cy="1857375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5" name="File"/>
            <p:cNvSpPr>
              <a:spLocks noEditPoints="1" noChangeArrowheads="1"/>
            </p:cNvSpPr>
            <p:nvPr/>
          </p:nvSpPr>
          <p:spPr bwMode="auto">
            <a:xfrm>
              <a:off x="1071538" y="1571612"/>
              <a:ext cx="2327275" cy="1857375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6" name="File"/>
            <p:cNvSpPr>
              <a:spLocks noEditPoints="1" noChangeArrowheads="1"/>
            </p:cNvSpPr>
            <p:nvPr/>
          </p:nvSpPr>
          <p:spPr bwMode="auto">
            <a:xfrm>
              <a:off x="1223938" y="1724012"/>
              <a:ext cx="2327275" cy="1857375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00034" y="6099536"/>
            <a:ext cx="1857388" cy="758464"/>
          </a:xfrm>
          <a:prstGeom prst="up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108000" bIns="108000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Копии ИК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72066" y="6099536"/>
            <a:ext cx="1857388" cy="758464"/>
          </a:xfrm>
          <a:prstGeom prst="up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108000" bIns="108000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Оригиналы ИК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Группа 17"/>
          <p:cNvGrpSpPr/>
          <p:nvPr/>
        </p:nvGrpSpPr>
        <p:grpSpPr>
          <a:xfrm>
            <a:off x="4714876" y="4071942"/>
            <a:ext cx="3929090" cy="2000265"/>
            <a:chOff x="642910" y="1343936"/>
            <a:chExt cx="7358084" cy="3799558"/>
          </a:xfrm>
        </p:grpSpPr>
        <p:sp>
          <p:nvSpPr>
            <p:cNvPr id="53" name="File"/>
            <p:cNvSpPr>
              <a:spLocks noEditPoints="1" noChangeArrowheads="1"/>
            </p:cNvSpPr>
            <p:nvPr/>
          </p:nvSpPr>
          <p:spPr bwMode="auto">
            <a:xfrm>
              <a:off x="3714744" y="2571744"/>
              <a:ext cx="4286250" cy="2571750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54" name="Круговая стрелка 53"/>
            <p:cNvSpPr/>
            <p:nvPr/>
          </p:nvSpPr>
          <p:spPr>
            <a:xfrm rot="3833694">
              <a:off x="2269504" y="1853523"/>
              <a:ext cx="3322636" cy="2303462"/>
            </a:xfrm>
            <a:prstGeom prst="circularArrow">
              <a:avLst>
                <a:gd name="adj1" fmla="val 9390"/>
                <a:gd name="adj2" fmla="val 488598"/>
                <a:gd name="adj3" fmla="val 15415025"/>
                <a:gd name="adj4" fmla="val 11384840"/>
                <a:gd name="adj5" fmla="val 8997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5" name="File"/>
            <p:cNvSpPr>
              <a:spLocks noEditPoints="1" noChangeArrowheads="1"/>
            </p:cNvSpPr>
            <p:nvPr/>
          </p:nvSpPr>
          <p:spPr bwMode="auto">
            <a:xfrm>
              <a:off x="642910" y="1357298"/>
              <a:ext cx="2327275" cy="1857375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56" name="File"/>
            <p:cNvSpPr>
              <a:spLocks noEditPoints="1" noChangeArrowheads="1"/>
            </p:cNvSpPr>
            <p:nvPr/>
          </p:nvSpPr>
          <p:spPr bwMode="auto">
            <a:xfrm>
              <a:off x="857224" y="1500174"/>
              <a:ext cx="2327275" cy="1857375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57" name="File"/>
            <p:cNvSpPr>
              <a:spLocks noEditPoints="1" noChangeArrowheads="1"/>
            </p:cNvSpPr>
            <p:nvPr/>
          </p:nvSpPr>
          <p:spPr bwMode="auto">
            <a:xfrm>
              <a:off x="1071538" y="1571612"/>
              <a:ext cx="2327275" cy="1857375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58" name="File"/>
            <p:cNvSpPr>
              <a:spLocks noEditPoints="1" noChangeArrowheads="1"/>
            </p:cNvSpPr>
            <p:nvPr/>
          </p:nvSpPr>
          <p:spPr bwMode="auto">
            <a:xfrm>
              <a:off x="1223938" y="1724012"/>
              <a:ext cx="2327275" cy="1857375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66" y="4500570"/>
            <a:ext cx="1143008" cy="6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4429132"/>
            <a:ext cx="1143008" cy="6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28794" y="4929198"/>
            <a:ext cx="1681154" cy="102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43702" y="5000636"/>
            <a:ext cx="1681154" cy="102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1857356" y="142852"/>
            <a:ext cx="7143800" cy="9286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52000" bIns="252000" anchor="ctr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Каким образом заполнить сопроводительный бланк, который 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наклеивается на пакет образовательной организации?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2844" y="1142984"/>
            <a:ext cx="8786874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Например, в МОУ СОШ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ского района (код ОО 200000) организовано 4 учебных кабинета для написания сочинения, в каждый из которых было распределено 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15 участников. Во время проведения экзамена члены комиссии, участвующие в организации итогового сочинения (изложения), выдали 15 дополнительных бланков записи.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44" y="2786058"/>
            <a:ext cx="3071834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 </a:t>
            </a:r>
            <a:r>
              <a:rPr lang="ru-RU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(бланк регистрации и 2 бланка записи)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60 шт. </a:t>
            </a:r>
            <a:r>
              <a:rPr lang="ru-RU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 количеству участников)</a:t>
            </a:r>
            <a:endParaRPr lang="ru-RU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844" y="3857628"/>
            <a:ext cx="3071834" cy="14773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Бланков записи: основные бланки записи 120 шт. </a:t>
            </a:r>
            <a:r>
              <a:rPr lang="ru-RU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(количество участников * 2)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+ 15 дополнительных бланков записи – 135 шт.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44" y="5500702"/>
            <a:ext cx="307183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Дополнительных бланков записи  – 15 шт. </a:t>
            </a:r>
            <a:r>
              <a:rPr lang="ru-RU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 факту)</a:t>
            </a:r>
            <a:endParaRPr lang="ru-RU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9415" y="2786058"/>
            <a:ext cx="529522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142852"/>
            <a:ext cx="7143800" cy="8002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Когда будет проходить процедура написания итогового сочинения (изложения)?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786578" y="4000504"/>
            <a:ext cx="2214578" cy="2714644"/>
          </a:xfrm>
          <a:prstGeom prst="rect">
            <a:avLst/>
          </a:prstGeom>
          <a:scene3d>
            <a:camera prst="orthographicFront"/>
            <a:lightRig rig="flat" dir="t"/>
          </a:scene3d>
          <a:sp3d z="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27584" tIns="40640" rIns="227584" bIns="40640" spcCol="1270" anchor="ctr"/>
          <a:lstStyle/>
          <a:p>
            <a:pPr algn="ctr" defTabSz="14224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1500174"/>
            <a:ext cx="8929657" cy="5572164"/>
            <a:chOff x="0" y="1500174"/>
            <a:chExt cx="8929657" cy="5572164"/>
          </a:xfrm>
        </p:grpSpPr>
        <p:grpSp>
          <p:nvGrpSpPr>
            <p:cNvPr id="8199" name="Группа 10"/>
            <p:cNvGrpSpPr>
              <a:grpSpLocks/>
            </p:cNvGrpSpPr>
            <p:nvPr/>
          </p:nvGrpSpPr>
          <p:grpSpPr bwMode="auto">
            <a:xfrm>
              <a:off x="142844" y="1500174"/>
              <a:ext cx="8786813" cy="2357438"/>
              <a:chOff x="144006" y="1073711"/>
              <a:chExt cx="8643998" cy="2928958"/>
            </a:xfrm>
          </p:grpSpPr>
          <p:graphicFrame>
            <p:nvGraphicFramePr>
              <p:cNvPr id="9" name="Схема 8"/>
              <p:cNvGraphicFramePr/>
              <p:nvPr/>
            </p:nvGraphicFramePr>
            <p:xfrm>
              <a:off x="144006" y="1073711"/>
              <a:ext cx="8643998" cy="292895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0" name="TextBox 9"/>
              <p:cNvSpPr txBox="1"/>
              <p:nvPr/>
            </p:nvSpPr>
            <p:spPr>
              <a:xfrm>
                <a:off x="284560" y="1428739"/>
                <a:ext cx="8430045" cy="53534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200" dirty="0" smtClean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Итоговое сочинение </a:t>
                </a:r>
                <a:r>
                  <a:rPr lang="ru-RU" sz="2200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ru-RU" sz="2200" dirty="0" smtClean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изложение) пройдет </a:t>
                </a:r>
                <a:endParaRPr lang="ru-RU" sz="22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" name="Группа 11"/>
            <p:cNvGrpSpPr/>
            <p:nvPr/>
          </p:nvGrpSpPr>
          <p:grpSpPr>
            <a:xfrm>
              <a:off x="0" y="4357694"/>
              <a:ext cx="3000364" cy="2714644"/>
              <a:chOff x="2190" y="953866"/>
              <a:chExt cx="2183442" cy="1365997"/>
            </a:xfrm>
            <a:scene3d>
              <a:camera prst="orthographicFront"/>
              <a:lightRig rig="flat" dir="t"/>
            </a:scene3d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106141" y="953866"/>
                <a:ext cx="2079491" cy="826788"/>
              </a:xfrm>
              <a:prstGeom prst="rect">
                <a:avLst/>
              </a:prstGeom>
              <a:sp3d z="190500" extrusionH="12700" prstMaterial="plastic">
                <a:bevelT w="50800" h="50800"/>
              </a:sp3d>
            </p:spPr>
            <p:style>
              <a:ln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се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категории лиц, имеющие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право участвовать в итоговом сочинении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изложении) 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2190" y="953866"/>
                <a:ext cx="2131454" cy="1365997"/>
              </a:xfrm>
              <a:prstGeom prst="rect">
                <a:avLst/>
              </a:prstGeom>
              <a:sp3d z="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27584" tIns="40640" rIns="227584" bIns="40640" spcCol="1270" anchor="ctr"/>
              <a:lstStyle/>
              <a:p>
                <a:pPr algn="ctr" defTabSz="1422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Группа 12"/>
            <p:cNvGrpSpPr/>
            <p:nvPr/>
          </p:nvGrpSpPr>
          <p:grpSpPr>
            <a:xfrm>
              <a:off x="3143240" y="4357694"/>
              <a:ext cx="5715042" cy="2714644"/>
              <a:chOff x="2133645" y="953866"/>
              <a:chExt cx="2656883" cy="1365997"/>
            </a:xfrm>
            <a:scene3d>
              <a:camera prst="orthographicFront"/>
              <a:lightRig rig="flat" dir="t"/>
            </a:scene3d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2133645" y="953866"/>
                <a:ext cx="2656883" cy="826788"/>
              </a:xfrm>
              <a:prstGeom prst="rect">
                <a:avLst/>
              </a:prstGeom>
              <a:sp3d z="190500" extrusionH="12700" prstMaterial="plastic">
                <a:bevelT w="50800" h="50800"/>
              </a:sp3d>
            </p:spPr>
            <p:style>
              <a:ln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ыпускники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прошлых лет, </a:t>
                </a:r>
                <a:endParaRPr lang="ru-RU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выпускники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ОО профессионального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образования, категории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лиц повторно допущенные к написанию итогового сочинения (изложения)</a:t>
                </a: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2133645" y="953866"/>
                <a:ext cx="2245252" cy="1365997"/>
              </a:xfrm>
              <a:prstGeom prst="rect">
                <a:avLst/>
              </a:prstGeom>
              <a:sp3d z="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27584" tIns="40640" rIns="227584" bIns="40640" spcCol="1270" anchor="ctr"/>
              <a:lstStyle/>
              <a:p>
                <a:pPr algn="ctr" defTabSz="1422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4" name="Стрелка вниз 23"/>
            <p:cNvSpPr/>
            <p:nvPr/>
          </p:nvSpPr>
          <p:spPr>
            <a:xfrm>
              <a:off x="785786" y="3857628"/>
              <a:ext cx="714380" cy="500066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 </a:t>
              </a:r>
            </a:p>
          </p:txBody>
        </p:sp>
        <p:sp>
          <p:nvSpPr>
            <p:cNvPr id="31" name="Стрелка вниз 30"/>
            <p:cNvSpPr/>
            <p:nvPr/>
          </p:nvSpPr>
          <p:spPr>
            <a:xfrm>
              <a:off x="3357554" y="3857628"/>
              <a:ext cx="2428892" cy="500066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       </a:t>
              </a:r>
            </a:p>
          </p:txBody>
        </p:sp>
        <p:sp>
          <p:nvSpPr>
            <p:cNvPr id="32" name="Стрелка вниз 31"/>
            <p:cNvSpPr/>
            <p:nvPr/>
          </p:nvSpPr>
          <p:spPr>
            <a:xfrm>
              <a:off x="7429520" y="3857628"/>
              <a:ext cx="714380" cy="500066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pic>
        <p:nvPicPr>
          <p:cNvPr id="19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142852"/>
            <a:ext cx="7143768" cy="7190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36000" bIns="36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Каков алгоритм действий руководителя образовательной организации на этапе проверки </a:t>
            </a:r>
            <a:r>
              <a:rPr lang="ru-RU" sz="2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сочинения </a:t>
            </a:r>
            <a:r>
              <a:rPr lang="ru-RU" sz="21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(изложения)?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42844" y="1857364"/>
          <a:ext cx="8858312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85720" y="2000240"/>
            <a:ext cx="685804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образовательной организации </a:t>
            </a:r>
          </a:p>
          <a:p>
            <a:r>
              <a:rPr lang="ru-RU" sz="2200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этапе проверки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работ участников итогового сочинения (изложения) должен</a:t>
            </a:r>
            <a:endParaRPr lang="ru-RU" sz="2200" dirty="0">
              <a:latin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2000240"/>
            <a:ext cx="175572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636" name="Группа 7"/>
          <p:cNvGrpSpPr>
            <a:grpSpLocks/>
          </p:cNvGrpSpPr>
          <p:nvPr/>
        </p:nvGrpSpPr>
        <p:grpSpPr bwMode="auto">
          <a:xfrm>
            <a:off x="1357313" y="1643063"/>
            <a:ext cx="6557962" cy="3841750"/>
            <a:chOff x="1357290" y="1643050"/>
            <a:chExt cx="5961824" cy="3567180"/>
          </a:xfrm>
        </p:grpSpPr>
        <p:graphicFrame>
          <p:nvGraphicFramePr>
            <p:cNvPr id="6" name="Схема 5"/>
            <p:cNvGraphicFramePr/>
            <p:nvPr/>
          </p:nvGraphicFramePr>
          <p:xfrm>
            <a:off x="1357290" y="1643050"/>
            <a:ext cx="5429288" cy="31432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6963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18851" y="4163938"/>
              <a:ext cx="2000263" cy="1046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85918" y="142852"/>
            <a:ext cx="7215206" cy="7861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36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осуществляет проверку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 участников итогового сочинения 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изложения)?</a:t>
            </a:r>
            <a:endParaRPr lang="ru-RU" sz="2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42844" y="1071546"/>
            <a:ext cx="8786874" cy="5626445"/>
            <a:chOff x="142844" y="1357313"/>
            <a:chExt cx="8786874" cy="5626445"/>
          </a:xfrm>
        </p:grpSpPr>
        <p:grpSp>
          <p:nvGrpSpPr>
            <p:cNvPr id="72711" name="Группа 10"/>
            <p:cNvGrpSpPr>
              <a:grpSpLocks/>
            </p:cNvGrpSpPr>
            <p:nvPr/>
          </p:nvGrpSpPr>
          <p:grpSpPr bwMode="auto">
            <a:xfrm>
              <a:off x="142844" y="1357313"/>
              <a:ext cx="8786813" cy="2643191"/>
              <a:chOff x="142813" y="1357298"/>
              <a:chExt cx="8786874" cy="2643209"/>
            </a:xfrm>
          </p:grpSpPr>
          <p:graphicFrame>
            <p:nvGraphicFramePr>
              <p:cNvPr id="7" name="Схема 6"/>
              <p:cNvGraphicFramePr/>
              <p:nvPr/>
            </p:nvGraphicFramePr>
            <p:xfrm>
              <a:off x="142813" y="1357298"/>
              <a:ext cx="8786874" cy="264320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72718" name="TextBox 7"/>
              <p:cNvSpPr txBox="1">
                <a:spLocks noChangeArrowheads="1"/>
              </p:cNvSpPr>
              <p:nvPr/>
            </p:nvSpPr>
            <p:spPr bwMode="auto">
              <a:xfrm>
                <a:off x="285690" y="1714490"/>
                <a:ext cx="8501122" cy="8310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Проверка 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работ участников итогового сочинения </a:t>
                </a:r>
                <a:r>
                  <a:rPr lang="ru-RU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изложения) осуществляется на территории муниципального района</a:t>
                </a:r>
                <a:endPara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72715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28992" y="3857643"/>
              <a:ext cx="2214578" cy="18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42844" y="5286403"/>
              <a:ext cx="8786874" cy="1697355"/>
            </a:xfrm>
            <a:prstGeom prst="upArrowCallout">
              <a:avLst>
                <a:gd name="adj1" fmla="val 25000"/>
                <a:gd name="adj2" fmla="val 11903"/>
                <a:gd name="adj3" fmla="val 25000"/>
                <a:gd name="adj4" fmla="val 64977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Предметная комиссия, сформированная </a:t>
              </a:r>
              <a:br>
                <a:rPr lang="ru-RU" sz="2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из </a:t>
              </a:r>
              <a:r>
                <a:rPr lang="ru-RU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учителей-предметников муниципального </a:t>
              </a:r>
              <a:r>
                <a:rPr lang="ru-RU" sz="2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района, проверяет </a:t>
              </a:r>
              <a:br>
                <a:rPr lang="ru-RU" sz="2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200" i="1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КОПИИ </a:t>
              </a:r>
              <a:r>
                <a:rPr lang="ru-RU" sz="2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работ участников итогового сочинения (изложения)</a:t>
              </a:r>
              <a:endPara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2716" name="TextBox 9"/>
          <p:cNvSpPr txBox="1">
            <a:spLocks noChangeArrowheads="1"/>
          </p:cNvSpPr>
          <p:nvPr/>
        </p:nvSpPr>
        <p:spPr bwMode="auto">
          <a:xfrm>
            <a:off x="714348" y="2786058"/>
            <a:ext cx="77866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членами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комиссии по проверке и оцениванию итогового сочинения (изложения) - эксперты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142852"/>
            <a:ext cx="7215206" cy="8225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Какова процедура оценивания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итогового сочинения 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(изложения)?</a:t>
            </a:r>
          </a:p>
        </p:txBody>
      </p:sp>
      <p:grpSp>
        <p:nvGrpSpPr>
          <p:cNvPr id="73735" name="Группа 11"/>
          <p:cNvGrpSpPr>
            <a:grpSpLocks/>
          </p:cNvGrpSpPr>
          <p:nvPr/>
        </p:nvGrpSpPr>
        <p:grpSpPr bwMode="auto">
          <a:xfrm>
            <a:off x="142844" y="1285860"/>
            <a:ext cx="8786813" cy="3000375"/>
            <a:chOff x="142844" y="1285860"/>
            <a:chExt cx="8786874" cy="3000396"/>
          </a:xfrm>
        </p:grpSpPr>
        <p:grpSp>
          <p:nvGrpSpPr>
            <p:cNvPr id="73736" name="Группа 5"/>
            <p:cNvGrpSpPr>
              <a:grpSpLocks/>
            </p:cNvGrpSpPr>
            <p:nvPr/>
          </p:nvGrpSpPr>
          <p:grpSpPr bwMode="auto">
            <a:xfrm>
              <a:off x="142844" y="1285860"/>
              <a:ext cx="8786874" cy="3000396"/>
              <a:chOff x="142844" y="1285860"/>
              <a:chExt cx="8786874" cy="2571768"/>
            </a:xfrm>
          </p:grpSpPr>
          <p:graphicFrame>
            <p:nvGraphicFramePr>
              <p:cNvPr id="7" name="Схема 6"/>
              <p:cNvGraphicFramePr/>
              <p:nvPr/>
            </p:nvGraphicFramePr>
            <p:xfrm>
              <a:off x="142844" y="1285860"/>
              <a:ext cx="8786874" cy="257176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73740" name="TextBox 7"/>
              <p:cNvSpPr txBox="1">
                <a:spLocks noChangeArrowheads="1"/>
              </p:cNvSpPr>
              <p:nvPr/>
            </p:nvSpPr>
            <p:spPr bwMode="auto">
              <a:xfrm>
                <a:off x="285720" y="1428736"/>
                <a:ext cx="8501122" cy="395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2400" i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Копия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сочинения </a:t>
                </a:r>
                <a:r>
                  <a:rPr lang="ru-RU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изложения) </a:t>
                </a:r>
                <a:r>
                  <a:rPr lang="ru-RU" sz="2400" i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одного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участника проверяется</a:t>
                </a:r>
                <a:endPara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73737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429520" y="2476916"/>
              <a:ext cx="1143008" cy="1517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38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71868" y="2500306"/>
              <a:ext cx="18415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43306" y="5572140"/>
            <a:ext cx="2077673" cy="113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Выгнутая влево стрелка 13"/>
          <p:cNvSpPr/>
          <p:nvPr/>
        </p:nvSpPr>
        <p:spPr>
          <a:xfrm>
            <a:off x="2571736" y="5072074"/>
            <a:ext cx="857256" cy="1216152"/>
          </a:xfrm>
          <a:prstGeom prst="curvedRightArrow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44" y="4286256"/>
            <a:ext cx="4286280" cy="11945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36000" bIns="324000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Копии работ участников итогового сочинения (изложения) проверяются ручкой с чернилами красного цвета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5929322" y="5072074"/>
            <a:ext cx="857256" cy="1214446"/>
          </a:xfrm>
          <a:prstGeom prst="curvedLeftArrow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00562" y="4286256"/>
            <a:ext cx="4429156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Метки о результате проверки вносятся членами комиссии (экспертами) в копии бланков регистрации  участников ручкой с чернилами красного цвета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57356" y="142852"/>
            <a:ext cx="7143800" cy="92869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Ответственный за организацию и проведение итогового сочинения (изложения) в МСУ  обеспечивает проверку экзаменационных работ участников по  схеме 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0" y="1785926"/>
            <a:ext cx="7358082" cy="5072075"/>
            <a:chOff x="33685" y="1266631"/>
            <a:chExt cx="7883221" cy="5767658"/>
          </a:xfrm>
        </p:grpSpPr>
        <p:sp>
          <p:nvSpPr>
            <p:cNvPr id="17" name="TextBox 16"/>
            <p:cNvSpPr txBox="1"/>
            <p:nvPr/>
          </p:nvSpPr>
          <p:spPr>
            <a:xfrm>
              <a:off x="33685" y="1266631"/>
              <a:ext cx="7883221" cy="78264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tIns="36000" bIns="360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передает члену комиссии (эксперту) ИК с копиями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бланков, который в свою очередь</a:t>
              </a:r>
              <a:endPara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817" y="3947359"/>
              <a:ext cx="2219326" cy="3086930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20" name="Прямоугольник 19"/>
            <p:cNvSpPr/>
            <p:nvPr/>
          </p:nvSpPr>
          <p:spPr>
            <a:xfrm>
              <a:off x="33685" y="2241451"/>
              <a:ext cx="3577427" cy="161597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проверяет копии бланков записи участников итогового сочинения (изложения) и делает в них пометки  в процессе проверки</a:t>
              </a:r>
              <a:endParaRPr lang="ru-RU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688883" y="2241451"/>
              <a:ext cx="3110837" cy="16247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з</a:t>
              </a:r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аполняет </a:t>
              </a: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поле «Критерии» 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u="sng" dirty="0">
                  <a:latin typeface="Times New Roman" pitchFamily="18" charset="0"/>
                  <a:cs typeface="Times New Roman" pitchFamily="18" charset="0"/>
                </a:rPr>
                <a:t>в копии</a:t>
              </a: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 бланка регистрации и ставит свою подпись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928794" y="1214422"/>
            <a:ext cx="3143272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Ответственный в МСУ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трелка вниз 48"/>
          <p:cNvSpPr/>
          <p:nvPr/>
        </p:nvSpPr>
        <p:spPr>
          <a:xfrm>
            <a:off x="2857488" y="1571612"/>
            <a:ext cx="1000132" cy="21431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>
            <a:off x="1785918" y="2428868"/>
            <a:ext cx="3143272" cy="35719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2" name="Группа 51"/>
          <p:cNvGrpSpPr/>
          <p:nvPr/>
        </p:nvGrpSpPr>
        <p:grpSpPr>
          <a:xfrm>
            <a:off x="3714744" y="4135707"/>
            <a:ext cx="2000264" cy="2722293"/>
            <a:chOff x="4286248" y="4071942"/>
            <a:chExt cx="2000264" cy="2650855"/>
          </a:xfrm>
        </p:grpSpPr>
        <p:pic>
          <p:nvPicPr>
            <p:cNvPr id="26" name="Рисунок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6248" y="4071942"/>
              <a:ext cx="2000264" cy="2650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29124" y="5786454"/>
              <a:ext cx="1714512" cy="796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53" name="Прямая со стрелкой 52"/>
          <p:cNvCxnSpPr/>
          <p:nvPr/>
        </p:nvCxnSpPr>
        <p:spPr>
          <a:xfrm rot="16200000" flipH="1">
            <a:off x="3036083" y="4393413"/>
            <a:ext cx="2286016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5400000">
            <a:off x="4429124" y="5000636"/>
            <a:ext cx="250033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0" name="Группа 69"/>
          <p:cNvGrpSpPr/>
          <p:nvPr/>
        </p:nvGrpSpPr>
        <p:grpSpPr>
          <a:xfrm>
            <a:off x="6572264" y="1142984"/>
            <a:ext cx="2428892" cy="2643182"/>
            <a:chOff x="6858016" y="1214422"/>
            <a:chExt cx="1928826" cy="1948664"/>
          </a:xfrm>
        </p:grpSpPr>
        <p:grpSp>
          <p:nvGrpSpPr>
            <p:cNvPr id="71" name="Группа 41"/>
            <p:cNvGrpSpPr/>
            <p:nvPr/>
          </p:nvGrpSpPr>
          <p:grpSpPr>
            <a:xfrm>
              <a:off x="6858016" y="1214422"/>
              <a:ext cx="1928826" cy="1948664"/>
              <a:chOff x="6786578" y="1152523"/>
              <a:chExt cx="1928826" cy="1948664"/>
            </a:xfrm>
          </p:grpSpPr>
          <p:pic>
            <p:nvPicPr>
              <p:cNvPr id="73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35646" y="1152523"/>
                <a:ext cx="1176498" cy="1425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019005" y="1266765"/>
                <a:ext cx="1176498" cy="1425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2360" y="1381006"/>
                <a:ext cx="1176498" cy="1425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46838" y="1495248"/>
                <a:ext cx="1176497" cy="1425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583225" y="1553317"/>
                <a:ext cx="998151" cy="1315459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78" name="File"/>
              <p:cNvSpPr>
                <a:spLocks noEditPoints="1" noChangeArrowheads="1"/>
              </p:cNvSpPr>
              <p:nvPr/>
            </p:nvSpPr>
            <p:spPr bwMode="auto">
              <a:xfrm>
                <a:off x="6786578" y="1857364"/>
                <a:ext cx="1928826" cy="1243823"/>
              </a:xfrm>
              <a:custGeom>
                <a:avLst/>
                <a:gdLst>
                  <a:gd name="T0" fmla="*/ 10981 w 21600"/>
                  <a:gd name="T1" fmla="*/ 3240 h 21600"/>
                  <a:gd name="T2" fmla="*/ 0 w 21600"/>
                  <a:gd name="T3" fmla="*/ 10800 h 21600"/>
                  <a:gd name="T4" fmla="*/ 10800 w 21600"/>
                  <a:gd name="T5" fmla="*/ 21600 h 21600"/>
                  <a:gd name="T6" fmla="*/ 21600 w 21600"/>
                  <a:gd name="T7" fmla="*/ 10800 h 21600"/>
                  <a:gd name="T8" fmla="*/ 0 w 21600"/>
                  <a:gd name="T9" fmla="*/ 21600 h 21600"/>
                  <a:gd name="T10" fmla="*/ 21600 w 21600"/>
                  <a:gd name="T11" fmla="*/ 21600 h 21600"/>
                  <a:gd name="T12" fmla="*/ 1086 w 21600"/>
                  <a:gd name="T13" fmla="*/ 4628 h 21600"/>
                  <a:gd name="T14" fmla="*/ 20635 w 21600"/>
                  <a:gd name="T15" fmla="*/ 2028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>
                    <a:moveTo>
                      <a:pt x="19790" y="3240"/>
                    </a:moveTo>
                    <a:cubicBezTo>
                      <a:pt x="10981" y="3240"/>
                      <a:pt x="9171" y="3240"/>
                      <a:pt x="9050" y="3086"/>
                    </a:cubicBezTo>
                    <a:cubicBezTo>
                      <a:pt x="9050" y="2931"/>
                      <a:pt x="8930" y="2777"/>
                      <a:pt x="8930" y="2469"/>
                    </a:cubicBezTo>
                    <a:cubicBezTo>
                      <a:pt x="8930" y="2160"/>
                      <a:pt x="8809" y="1851"/>
                      <a:pt x="8688" y="1389"/>
                    </a:cubicBezTo>
                    <a:cubicBezTo>
                      <a:pt x="8568" y="1080"/>
                      <a:pt x="8326" y="771"/>
                      <a:pt x="8085" y="463"/>
                    </a:cubicBezTo>
                    <a:cubicBezTo>
                      <a:pt x="7723" y="154"/>
                      <a:pt x="7361" y="0"/>
                      <a:pt x="7361" y="0"/>
                    </a:cubicBezTo>
                    <a:cubicBezTo>
                      <a:pt x="7361" y="0"/>
                      <a:pt x="2293" y="0"/>
                      <a:pt x="2051" y="154"/>
                    </a:cubicBezTo>
                    <a:cubicBezTo>
                      <a:pt x="1689" y="309"/>
                      <a:pt x="1448" y="463"/>
                      <a:pt x="1327" y="771"/>
                    </a:cubicBezTo>
                    <a:cubicBezTo>
                      <a:pt x="1207" y="1080"/>
                      <a:pt x="1086" y="1389"/>
                      <a:pt x="965" y="1697"/>
                    </a:cubicBezTo>
                    <a:cubicBezTo>
                      <a:pt x="845" y="2160"/>
                      <a:pt x="724" y="2314"/>
                      <a:pt x="724" y="2469"/>
                    </a:cubicBezTo>
                    <a:cubicBezTo>
                      <a:pt x="603" y="2623"/>
                      <a:pt x="603" y="2777"/>
                      <a:pt x="483" y="2931"/>
                    </a:cubicBezTo>
                    <a:cubicBezTo>
                      <a:pt x="483" y="3086"/>
                      <a:pt x="362" y="3240"/>
                      <a:pt x="241" y="3240"/>
                    </a:cubicBezTo>
                    <a:lnTo>
                      <a:pt x="0" y="3394"/>
                    </a:lnTo>
                    <a:lnTo>
                      <a:pt x="0" y="3703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10981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lnTo>
                      <a:pt x="21600" y="5246"/>
                    </a:lnTo>
                    <a:lnTo>
                      <a:pt x="21600" y="4783"/>
                    </a:lnTo>
                    <a:cubicBezTo>
                      <a:pt x="21479" y="4320"/>
                      <a:pt x="21359" y="4011"/>
                      <a:pt x="21117" y="3703"/>
                    </a:cubicBezTo>
                    <a:cubicBezTo>
                      <a:pt x="20876" y="3549"/>
                      <a:pt x="20514" y="3394"/>
                      <a:pt x="20152" y="324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</p:grpSp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43768" y="2214554"/>
              <a:ext cx="1428760" cy="86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9" name="TextBox 78"/>
          <p:cNvSpPr txBox="1"/>
          <p:nvPr/>
        </p:nvSpPr>
        <p:spPr>
          <a:xfrm>
            <a:off x="785786" y="1214422"/>
            <a:ext cx="928694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 этап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14480" y="142852"/>
            <a:ext cx="7215206" cy="7498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36000" bIns="36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Каковы параметры оценивания сочинения (изложения)?</a:t>
            </a:r>
            <a:endParaRPr lang="ru-RU" sz="2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142844" y="1000108"/>
            <a:ext cx="8858312" cy="5628168"/>
            <a:chOff x="142844" y="928670"/>
            <a:chExt cx="8858312" cy="5699606"/>
          </a:xfrm>
        </p:grpSpPr>
        <p:sp>
          <p:nvSpPr>
            <p:cNvPr id="64" name="TextBox 63"/>
            <p:cNvSpPr txBox="1"/>
            <p:nvPr/>
          </p:nvSpPr>
          <p:spPr>
            <a:xfrm>
              <a:off x="142844" y="928670"/>
              <a:ext cx="8858312" cy="101566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t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К проверке по 5 критериям оценивания, утвержденным Рособрнадзором, допускаются итоговые сочинения (изложения), соответствующие установленным ниже требованиям</a:t>
              </a:r>
              <a:endParaRPr lang="ru-RU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42844" y="2000240"/>
              <a:ext cx="8858312" cy="27699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tIns="0" bIns="0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Требование № 1 «Объем итогового сочинения (изложения)»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42844" y="3214686"/>
              <a:ext cx="8858312" cy="27699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tIns="0" bIns="0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Требование № 2 «Самостоятельность написания итогового сочинения (изложения)»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42844" y="2357430"/>
              <a:ext cx="4357718" cy="8309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tIns="0" bIns="0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Объем итогового СОЧИНЕНИЯ должен содержать не менее 250 слов, включая все слова, в том числе и служебные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572000" y="2357430"/>
              <a:ext cx="4429156" cy="8309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tIns="0" bIns="0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Объем итогового ИЗЛОЖЕНИЯ должен содержать не менее 150 слов, включая все слова, в том числе и служебные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42844" y="3571876"/>
              <a:ext cx="4357718" cy="22159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tIns="0" bIns="0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При выполнении итогового СОЧИНЕНИЯ не допускается списывание из какого-либо источника (работа другого участника, исходный текст и т.д.).</a:t>
              </a: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Разрешается косвенное цитирование </a:t>
              </a:r>
              <a:b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 обязательной ссылкой на источник. Объем цитирования не должен превышать собственный текст участника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572000" y="3567606"/>
              <a:ext cx="4429156" cy="21985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tIns="36000" bIns="1044000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При выполнении итогового ИЗЛОЖЕНИЯ не допускается списывание из какого-либо источника (работа другого участника, исходный текст).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4876" y="4786322"/>
              <a:ext cx="2928926" cy="1502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7" name="Стрелка вправо 76"/>
            <p:cNvSpPr/>
            <p:nvPr/>
          </p:nvSpPr>
          <p:spPr>
            <a:xfrm>
              <a:off x="5500694" y="6143644"/>
              <a:ext cx="285752" cy="484632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2677" y="5357827"/>
            <a:ext cx="2831323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1" name="TextBox 80"/>
          <p:cNvSpPr txBox="1"/>
          <p:nvPr/>
        </p:nvSpPr>
        <p:spPr>
          <a:xfrm>
            <a:off x="142844" y="5811560"/>
            <a:ext cx="5357850" cy="10464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0" rtlCol="0">
            <a:spAutoFit/>
          </a:bodyPr>
          <a:lstStyle/>
          <a:p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невыполнении хотя бы одного из требований работа участника итогового сочинения (изложения) не допускается к проверке и итоговым результатом данной работы  является «НЕЗАЧЕТ»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1469" y="0"/>
            <a:ext cx="1643074" cy="91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142852"/>
            <a:ext cx="7215206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Каковы условия для получения «зачета» по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итоговому сочинению (изложению)?</a:t>
            </a:r>
            <a:endParaRPr lang="ru-RU" sz="2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844" y="4500570"/>
            <a:ext cx="5786478" cy="153888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Условием получения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«зачета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как итогового результата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написание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итогового сочинения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(изложения) является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соблюдение двух установленных требований  и выполнение требований к оцениванию по пяти критериям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00108"/>
            <a:ext cx="278608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000108"/>
            <a:ext cx="288607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000108"/>
            <a:ext cx="284030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2643182"/>
            <a:ext cx="285752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2643182"/>
            <a:ext cx="28670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4429132"/>
            <a:ext cx="278608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5" y="2643182"/>
            <a:ext cx="278608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142852"/>
            <a:ext cx="1500230" cy="83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142852"/>
            <a:ext cx="7215206" cy="7861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36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Каковы условия для получения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«незачета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по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итоговому сочинению (изложению)?</a:t>
            </a:r>
            <a:endParaRPr lang="ru-RU" sz="2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714620"/>
            <a:ext cx="285752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714620"/>
            <a:ext cx="292895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669" y="4357694"/>
            <a:ext cx="283369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071545"/>
            <a:ext cx="2795174" cy="15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071546"/>
            <a:ext cx="28670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1071546"/>
            <a:ext cx="29146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3" y="2714620"/>
            <a:ext cx="280946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143240" y="4395787"/>
            <a:ext cx="5857884" cy="24622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Условием получения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«незачета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как итогового результата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написание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итогового сочинения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(изложения) является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несоблюдение двух установленных требований, невыполнение требований к оцениванию по критериям № 1 и 2 или хотя бы по одному из этих критериев и невыполнение требований к оцениванию по критериям № 3, 4, 5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857356" y="142852"/>
            <a:ext cx="7143800" cy="9679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144000" bIns="144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Каковы особенности проверки итогового сочинения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(изложения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) в </a:t>
            </a:r>
            <a:r>
              <a:rPr lang="ru-RU" sz="2200" b="1" i="1" u="sng" dirty="0" smtClean="0">
                <a:latin typeface="Times New Roman" pitchFamily="18" charset="0"/>
                <a:cs typeface="Times New Roman" pitchFamily="18" charset="0"/>
              </a:rPr>
              <a:t>устной форме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1571612"/>
            <a:ext cx="5643602" cy="214314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член комиссии – эксперт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получает </a:t>
            </a:r>
            <a:r>
              <a:rPr lang="ru-RU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копии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бланков итогового сочинения (изложения) с внесенной в бланк регистрации отметкой «УСТ» в поле «Резерв-2», то он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должен 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1183" y="1142984"/>
            <a:ext cx="335038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7929586" y="5786454"/>
            <a:ext cx="35719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4357694"/>
            <a:ext cx="5643602" cy="17859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проверить текст сочинения (изложения) по 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двум требованиям: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«Объем итогового сочинения (изложения) 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«Самостоятельность написания итогового сочинения (изложения)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>
            <a:endCxn id="13" idx="1"/>
          </p:cNvCxnSpPr>
          <p:nvPr/>
        </p:nvCxnSpPr>
        <p:spPr>
          <a:xfrm rot="16200000" flipH="1">
            <a:off x="5018489" y="2982513"/>
            <a:ext cx="2964675" cy="28575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142852"/>
            <a:ext cx="7215206" cy="895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108000" bIns="108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Каковы условия для получения «зачета» по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итоговому сочинению (изложению) в устной форме?</a:t>
            </a:r>
            <a:endParaRPr lang="ru-RU" sz="2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844" y="4500570"/>
            <a:ext cx="8858312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Условием получения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«зачета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как итогового результата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написание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итогового сочинения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(изложения) является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соблюдение двух установленных требований  и выполнение требований к оцениванию по 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четырем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критериям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167205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500174"/>
            <a:ext cx="27813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500174"/>
            <a:ext cx="28956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500174"/>
            <a:ext cx="2781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142852"/>
            <a:ext cx="71438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имеет право проходить процедуру 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написания итогового сочинения (изложения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повторно?</a:t>
            </a:r>
            <a:endParaRPr lang="ru-RU" sz="2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86578" y="4000504"/>
            <a:ext cx="2214578" cy="2714644"/>
          </a:xfrm>
          <a:prstGeom prst="rect">
            <a:avLst/>
          </a:prstGeom>
          <a:scene3d>
            <a:camera prst="orthographicFront"/>
            <a:lightRig rig="flat" dir="t"/>
          </a:scene3d>
          <a:sp3d z="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27584" tIns="40640" rIns="227584" bIns="40640" spcCol="1270" anchor="ctr"/>
          <a:lstStyle/>
          <a:p>
            <a:pPr algn="ctr" defTabSz="14224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0" y="1071546"/>
            <a:ext cx="8929718" cy="6000792"/>
            <a:chOff x="0" y="1071546"/>
            <a:chExt cx="8929718" cy="6000792"/>
          </a:xfrm>
        </p:grpSpPr>
        <p:grpSp>
          <p:nvGrpSpPr>
            <p:cNvPr id="3" name="Группа 10"/>
            <p:cNvGrpSpPr>
              <a:grpSpLocks/>
            </p:cNvGrpSpPr>
            <p:nvPr/>
          </p:nvGrpSpPr>
          <p:grpSpPr bwMode="auto">
            <a:xfrm>
              <a:off x="142844" y="1071546"/>
              <a:ext cx="8786874" cy="2000264"/>
              <a:chOff x="144006" y="541169"/>
              <a:chExt cx="8644058" cy="2485194"/>
            </a:xfrm>
          </p:grpSpPr>
          <p:graphicFrame>
            <p:nvGraphicFramePr>
              <p:cNvPr id="9" name="Схема 8"/>
              <p:cNvGraphicFramePr/>
              <p:nvPr/>
            </p:nvGraphicFramePr>
            <p:xfrm>
              <a:off x="144006" y="541169"/>
              <a:ext cx="8644058" cy="248519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10" name="TextBox 9"/>
              <p:cNvSpPr txBox="1"/>
              <p:nvPr/>
            </p:nvSpPr>
            <p:spPr>
              <a:xfrm>
                <a:off x="284560" y="629926"/>
                <a:ext cx="8433227" cy="1491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dirty="0" smtClean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К сдаче итогового сочинения (изложения) повторно допускаются обучающиеся и лица, которые :</a:t>
                </a:r>
              </a:p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0" y="4357694"/>
              <a:ext cx="2928925" cy="2714644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27584" tIns="40640" rIns="227584" bIns="40640" spcCol="1270" anchor="ctr"/>
            <a:lstStyle/>
            <a:p>
              <a:pPr algn="just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42844" y="5535714"/>
            <a:ext cx="8715436" cy="11079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категория участников пересдает итоговое сочинение (изложение) не более </a:t>
            </a:r>
            <a:r>
              <a:rPr lang="ru-RU" sz="22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двух раз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сроки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установленные расписанием проведения итогового сочинения (изложения)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42844" y="3143248"/>
            <a:ext cx="8786813" cy="1000132"/>
            <a:chOff x="0" y="1301123"/>
            <a:chExt cx="8786813" cy="1056330"/>
          </a:xfrm>
          <a:scene3d>
            <a:camera prst="orthographicFront"/>
            <a:lightRig rig="flat" dir="t"/>
          </a:scene3d>
        </p:grpSpPr>
        <p:sp>
          <p:nvSpPr>
            <p:cNvPr id="15" name="Прямоугольник 14"/>
            <p:cNvSpPr/>
            <p:nvPr/>
          </p:nvSpPr>
          <p:spPr>
            <a:xfrm>
              <a:off x="0" y="1301123"/>
              <a:ext cx="8786813" cy="1056330"/>
            </a:xfrm>
            <a:prstGeom prst="rect">
              <a:avLst/>
            </a:prstGeom>
            <a:sp3d z="190500"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0" y="1301123"/>
              <a:ext cx="8786813" cy="1056330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25400" rIns="142240" bIns="254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0" i="0" u="none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0" i="0" u="none" kern="1200" dirty="0" smtClean="0">
                  <a:latin typeface="Times New Roman" pitchFamily="18" charset="0"/>
                  <a:cs typeface="Times New Roman" pitchFamily="18" charset="0"/>
                </a:rPr>
                <a:t>2.</a:t>
              </a:r>
              <a:r>
                <a:rPr lang="en-US" sz="2000" b="0" i="0" u="none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0" i="0" u="none" kern="1200" dirty="0" smtClean="0">
                  <a:latin typeface="Times New Roman" pitchFamily="18" charset="0"/>
                  <a:cs typeface="Times New Roman" pitchFamily="18" charset="0"/>
                </a:rPr>
                <a:t>Не завершили написание итогового сочинения (изложения) по уважительной причине (болезнь и др. обстоятельства, подтвержденные документально) .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0" i="0" u="none" kern="1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42844" y="4214818"/>
            <a:ext cx="8786813" cy="1000132"/>
            <a:chOff x="0" y="1301123"/>
            <a:chExt cx="8786813" cy="1056330"/>
          </a:xfrm>
          <a:scene3d>
            <a:camera prst="orthographicFront"/>
            <a:lightRig rig="flat" dir="t"/>
          </a:scene3d>
        </p:grpSpPr>
        <p:sp>
          <p:nvSpPr>
            <p:cNvPr id="19" name="Прямоугольник 18"/>
            <p:cNvSpPr/>
            <p:nvPr/>
          </p:nvSpPr>
          <p:spPr>
            <a:xfrm>
              <a:off x="0" y="1301123"/>
              <a:ext cx="8786813" cy="1056330"/>
            </a:xfrm>
            <a:prstGeom prst="rect">
              <a:avLst/>
            </a:prstGeom>
            <a:sp3d z="190500"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0" y="1301123"/>
              <a:ext cx="8786813" cy="1056330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25400" rIns="142240" bIns="254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0" i="0" u="none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3. Обучающиеся - выпускники текущего года, которые получили по итоговому сочинению (изложению) неудовлетворительный результат («незачет») </a:t>
              </a:r>
              <a:endParaRPr lang="ru-RU" sz="2000" b="0" i="0" u="none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0" i="0" u="none" kern="1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Стрелка вниз 12"/>
          <p:cNvSpPr/>
          <p:nvPr/>
        </p:nvSpPr>
        <p:spPr>
          <a:xfrm>
            <a:off x="2643174" y="5072074"/>
            <a:ext cx="4000528" cy="500066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142852"/>
            <a:ext cx="7215206" cy="7861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36000" bIns="72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Каковы условия для получения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«незачета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по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итоговому сочинению (изложению) в устной форме?</a:t>
            </a:r>
            <a:endParaRPr lang="ru-RU" sz="2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69" y="0"/>
            <a:ext cx="1800634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214678" y="4395787"/>
            <a:ext cx="5786446" cy="21544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Условием получения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«незачета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как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результата за итогового сочинения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(изложения)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устной форме является несоблюдение двух установленных требований, невыполнение требований к оцениванию по критериям № 1 и 2 или хотя бы по одному из этих критериев и невыполнение требований к оцениванию по критериям № 3, 4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945" y="1142984"/>
            <a:ext cx="28479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142984"/>
            <a:ext cx="28765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142984"/>
            <a:ext cx="27908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714621"/>
            <a:ext cx="28232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2714620"/>
            <a:ext cx="285752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2714620"/>
            <a:ext cx="28003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4357694"/>
            <a:ext cx="2786082" cy="153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1665345" cy="92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857356" y="142852"/>
            <a:ext cx="7143800" cy="9679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144000" bIns="144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Каковы особенности проверки итогового сочинения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(изложения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) глухих и слабослышащих участников?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1428736"/>
            <a:ext cx="8715436" cy="135732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оценке итогового сочинения (изложения) глухих и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слабослышащих обучающихся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критерию 5 «Грамотность» необходимо учитывать специфику письменной речи, которая проявляется в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аграмматизмах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3286124"/>
            <a:ext cx="8501122" cy="7143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Неправильное использование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929058" y="2786058"/>
            <a:ext cx="1285884" cy="42862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4357694"/>
            <a:ext cx="2643206" cy="7143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падежей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86116" y="4357694"/>
            <a:ext cx="2643206" cy="7143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склонений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15074" y="4357694"/>
            <a:ext cx="2643206" cy="7143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предлогов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928662" y="3929066"/>
            <a:ext cx="1285884" cy="42862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3929058" y="3929066"/>
            <a:ext cx="1285884" cy="42862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858016" y="3929066"/>
            <a:ext cx="1285884" cy="42862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4282" y="5500678"/>
            <a:ext cx="8715436" cy="10715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ВНИМАНИЕ! Ошибки должны рассматриваться как однотипные и негрубые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85918" y="72000"/>
            <a:ext cx="7215238" cy="92869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Ответственный за организацию и проведение итогового сочинения (изложения) в МСУ  обеспечивает проверку экзаменационных работ участников по  схеме 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3"/>
          <p:cNvGrpSpPr/>
          <p:nvPr/>
        </p:nvGrpSpPr>
        <p:grpSpPr>
          <a:xfrm>
            <a:off x="0" y="1571612"/>
            <a:ext cx="9001156" cy="2571768"/>
            <a:chOff x="33685" y="1185396"/>
            <a:chExt cx="9643559" cy="2924460"/>
          </a:xfrm>
        </p:grpSpPr>
        <p:sp>
          <p:nvSpPr>
            <p:cNvPr id="17" name="TextBox 16"/>
            <p:cNvSpPr txBox="1"/>
            <p:nvPr/>
          </p:nvSpPr>
          <p:spPr>
            <a:xfrm>
              <a:off x="33685" y="1185396"/>
              <a:ext cx="9643559" cy="104995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t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передает КОПИИ бланков итогового сочинения (изложения) ответственному за организацию и проведение итогового сочинения (изложения) в МСУ, который в свою очередь</a:t>
              </a:r>
              <a:endPara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3685" y="2485156"/>
              <a:ext cx="5510590" cy="154346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переносит результаты проверки из копий </a:t>
              </a:r>
              <a:r>
                <a:rPr lang="ru-RU" i="1" u="sng" dirty="0" smtClean="0">
                  <a:latin typeface="Times New Roman" pitchFamily="18" charset="0"/>
                  <a:cs typeface="Times New Roman" pitchFamily="18" charset="0"/>
                </a:rPr>
                <a:t>бланков регистрации </a:t>
              </a:r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участников итогового сочинения (изложения) в оригиналы и ставит свою подпись, используя гелевую ручку </a:t>
              </a:r>
              <a:b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с чернилами черного цвета</a:t>
              </a:r>
              <a:endParaRPr lang="ru-RU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539249" y="2485156"/>
              <a:ext cx="3110837" cy="16247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готовит пакеты с оригиналами (без файлов) и копиями бланков</a:t>
              </a:r>
              <a:endParaRPr lang="ru-RU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928926" y="1080000"/>
            <a:ext cx="3143272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Член комиссии (эксперт)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трелка вниз 48"/>
          <p:cNvSpPr/>
          <p:nvPr/>
        </p:nvSpPr>
        <p:spPr>
          <a:xfrm>
            <a:off x="3786182" y="1428736"/>
            <a:ext cx="1000132" cy="14287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>
            <a:off x="2857488" y="2500306"/>
            <a:ext cx="3429024" cy="21431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ru-RU"/>
          </a:p>
        </p:txBody>
      </p:sp>
      <p:grpSp>
        <p:nvGrpSpPr>
          <p:cNvPr id="3" name="Группа 51"/>
          <p:cNvGrpSpPr/>
          <p:nvPr/>
        </p:nvGrpSpPr>
        <p:grpSpPr>
          <a:xfrm>
            <a:off x="142844" y="4143380"/>
            <a:ext cx="1928826" cy="2714620"/>
            <a:chOff x="4286248" y="4071942"/>
            <a:chExt cx="2000264" cy="2650855"/>
          </a:xfrm>
        </p:grpSpPr>
        <p:pic>
          <p:nvPicPr>
            <p:cNvPr id="26" name="Рисунок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6248" y="4071942"/>
              <a:ext cx="2000264" cy="2650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9124" y="5786454"/>
              <a:ext cx="1714512" cy="796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9" name="TextBox 78"/>
          <p:cNvSpPr txBox="1"/>
          <p:nvPr/>
        </p:nvSpPr>
        <p:spPr>
          <a:xfrm>
            <a:off x="1785918" y="1080000"/>
            <a:ext cx="928694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 этап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285984" y="4143380"/>
            <a:ext cx="1928826" cy="2714620"/>
            <a:chOff x="2643174" y="3786190"/>
            <a:chExt cx="2143108" cy="3071810"/>
          </a:xfrm>
        </p:grpSpPr>
        <p:grpSp>
          <p:nvGrpSpPr>
            <p:cNvPr id="29" name="Группа 51"/>
            <p:cNvGrpSpPr/>
            <p:nvPr/>
          </p:nvGrpSpPr>
          <p:grpSpPr>
            <a:xfrm>
              <a:off x="2643174" y="3786190"/>
              <a:ext cx="2143108" cy="3071810"/>
              <a:chOff x="4286248" y="4071942"/>
              <a:chExt cx="2000264" cy="2650855"/>
            </a:xfrm>
          </p:grpSpPr>
          <p:pic>
            <p:nvPicPr>
              <p:cNvPr id="30" name="Рисунок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86248" y="4071942"/>
                <a:ext cx="2000264" cy="26508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1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29124" y="5786454"/>
                <a:ext cx="1714512" cy="7966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86050" y="5786454"/>
              <a:ext cx="1857388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4" name="Прямоугольник 33"/>
          <p:cNvSpPr/>
          <p:nvPr/>
        </p:nvSpPr>
        <p:spPr>
          <a:xfrm>
            <a:off x="214282" y="5857892"/>
            <a:ext cx="1714512" cy="100010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357422" y="5857892"/>
            <a:ext cx="1785950" cy="100010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>
            <a:stCxn id="34" idx="3"/>
            <a:endCxn id="36" idx="1"/>
          </p:cNvCxnSpPr>
          <p:nvPr/>
        </p:nvCxnSpPr>
        <p:spPr>
          <a:xfrm>
            <a:off x="1928794" y="6357946"/>
            <a:ext cx="42862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0" name="Группа 69"/>
          <p:cNvGrpSpPr/>
          <p:nvPr/>
        </p:nvGrpSpPr>
        <p:grpSpPr>
          <a:xfrm>
            <a:off x="5572132" y="4214818"/>
            <a:ext cx="1785950" cy="1785926"/>
            <a:chOff x="6858016" y="1214422"/>
            <a:chExt cx="1928826" cy="1948664"/>
          </a:xfrm>
        </p:grpSpPr>
        <p:grpSp>
          <p:nvGrpSpPr>
            <p:cNvPr id="41" name="Группа 41"/>
            <p:cNvGrpSpPr/>
            <p:nvPr/>
          </p:nvGrpSpPr>
          <p:grpSpPr>
            <a:xfrm>
              <a:off x="6858016" y="1214422"/>
              <a:ext cx="1928826" cy="1948664"/>
              <a:chOff x="6786578" y="1152523"/>
              <a:chExt cx="1928826" cy="1948664"/>
            </a:xfrm>
          </p:grpSpPr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35646" y="1152523"/>
                <a:ext cx="1176498" cy="1425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019005" y="1266765"/>
                <a:ext cx="1176498" cy="1425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2360" y="1381006"/>
                <a:ext cx="1176498" cy="1425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46838" y="1495248"/>
                <a:ext cx="1176497" cy="1425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583225" y="1553317"/>
                <a:ext cx="998151" cy="1315459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48" name="File"/>
              <p:cNvSpPr>
                <a:spLocks noEditPoints="1" noChangeArrowheads="1"/>
              </p:cNvSpPr>
              <p:nvPr/>
            </p:nvSpPr>
            <p:spPr bwMode="auto">
              <a:xfrm>
                <a:off x="6786578" y="1857364"/>
                <a:ext cx="1928826" cy="1243823"/>
              </a:xfrm>
              <a:custGeom>
                <a:avLst/>
                <a:gdLst>
                  <a:gd name="T0" fmla="*/ 10981 w 21600"/>
                  <a:gd name="T1" fmla="*/ 3240 h 21600"/>
                  <a:gd name="T2" fmla="*/ 0 w 21600"/>
                  <a:gd name="T3" fmla="*/ 10800 h 21600"/>
                  <a:gd name="T4" fmla="*/ 10800 w 21600"/>
                  <a:gd name="T5" fmla="*/ 21600 h 21600"/>
                  <a:gd name="T6" fmla="*/ 21600 w 21600"/>
                  <a:gd name="T7" fmla="*/ 10800 h 21600"/>
                  <a:gd name="T8" fmla="*/ 0 w 21600"/>
                  <a:gd name="T9" fmla="*/ 21600 h 21600"/>
                  <a:gd name="T10" fmla="*/ 21600 w 21600"/>
                  <a:gd name="T11" fmla="*/ 21600 h 21600"/>
                  <a:gd name="T12" fmla="*/ 1086 w 21600"/>
                  <a:gd name="T13" fmla="*/ 4628 h 21600"/>
                  <a:gd name="T14" fmla="*/ 20635 w 21600"/>
                  <a:gd name="T15" fmla="*/ 2028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>
                    <a:moveTo>
                      <a:pt x="19790" y="3240"/>
                    </a:moveTo>
                    <a:cubicBezTo>
                      <a:pt x="10981" y="3240"/>
                      <a:pt x="9171" y="3240"/>
                      <a:pt x="9050" y="3086"/>
                    </a:cubicBezTo>
                    <a:cubicBezTo>
                      <a:pt x="9050" y="2931"/>
                      <a:pt x="8930" y="2777"/>
                      <a:pt x="8930" y="2469"/>
                    </a:cubicBezTo>
                    <a:cubicBezTo>
                      <a:pt x="8930" y="2160"/>
                      <a:pt x="8809" y="1851"/>
                      <a:pt x="8688" y="1389"/>
                    </a:cubicBezTo>
                    <a:cubicBezTo>
                      <a:pt x="8568" y="1080"/>
                      <a:pt x="8326" y="771"/>
                      <a:pt x="8085" y="463"/>
                    </a:cubicBezTo>
                    <a:cubicBezTo>
                      <a:pt x="7723" y="154"/>
                      <a:pt x="7361" y="0"/>
                      <a:pt x="7361" y="0"/>
                    </a:cubicBezTo>
                    <a:cubicBezTo>
                      <a:pt x="7361" y="0"/>
                      <a:pt x="2293" y="0"/>
                      <a:pt x="2051" y="154"/>
                    </a:cubicBezTo>
                    <a:cubicBezTo>
                      <a:pt x="1689" y="309"/>
                      <a:pt x="1448" y="463"/>
                      <a:pt x="1327" y="771"/>
                    </a:cubicBezTo>
                    <a:cubicBezTo>
                      <a:pt x="1207" y="1080"/>
                      <a:pt x="1086" y="1389"/>
                      <a:pt x="965" y="1697"/>
                    </a:cubicBezTo>
                    <a:cubicBezTo>
                      <a:pt x="845" y="2160"/>
                      <a:pt x="724" y="2314"/>
                      <a:pt x="724" y="2469"/>
                    </a:cubicBezTo>
                    <a:cubicBezTo>
                      <a:pt x="603" y="2623"/>
                      <a:pt x="603" y="2777"/>
                      <a:pt x="483" y="2931"/>
                    </a:cubicBezTo>
                    <a:cubicBezTo>
                      <a:pt x="483" y="3086"/>
                      <a:pt x="362" y="3240"/>
                      <a:pt x="241" y="3240"/>
                    </a:cubicBezTo>
                    <a:lnTo>
                      <a:pt x="0" y="3394"/>
                    </a:lnTo>
                    <a:lnTo>
                      <a:pt x="0" y="3703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10981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lnTo>
                      <a:pt x="21600" y="5246"/>
                    </a:lnTo>
                    <a:lnTo>
                      <a:pt x="21600" y="4783"/>
                    </a:lnTo>
                    <a:cubicBezTo>
                      <a:pt x="21479" y="4320"/>
                      <a:pt x="21359" y="4011"/>
                      <a:pt x="21117" y="3703"/>
                    </a:cubicBezTo>
                    <a:cubicBezTo>
                      <a:pt x="20876" y="3549"/>
                      <a:pt x="20514" y="3394"/>
                      <a:pt x="20152" y="324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</p:grp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43768" y="2214554"/>
              <a:ext cx="1428760" cy="86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5143512"/>
            <a:ext cx="924214" cy="120560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3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5286388"/>
            <a:ext cx="924214" cy="120560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9586" y="5429264"/>
            <a:ext cx="924214" cy="120560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462" y="5500702"/>
            <a:ext cx="924214" cy="120560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5" name="File"/>
          <p:cNvSpPr>
            <a:spLocks noEditPoints="1" noChangeArrowheads="1"/>
          </p:cNvSpPr>
          <p:nvPr/>
        </p:nvSpPr>
        <p:spPr bwMode="auto">
          <a:xfrm>
            <a:off x="7358050" y="5718052"/>
            <a:ext cx="1785950" cy="1139948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2635" y="5988682"/>
            <a:ext cx="1322926" cy="79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Выгнутая вправо стрелка 51"/>
          <p:cNvSpPr/>
          <p:nvPr/>
        </p:nvSpPr>
        <p:spPr>
          <a:xfrm>
            <a:off x="4286248" y="4143380"/>
            <a:ext cx="731520" cy="2214578"/>
          </a:xfrm>
          <a:prstGeom prst="curved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5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4286248" y="4071942"/>
            <a:ext cx="8227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85918" y="142852"/>
            <a:ext cx="7215238" cy="92869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Ответственный за организацию и проведение итогового сочинения (изложения) в МСУ  обеспечивает проверку экзаменационных работ участников по  схеме 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3"/>
          <p:cNvGrpSpPr/>
          <p:nvPr/>
        </p:nvGrpSpPr>
        <p:grpSpPr>
          <a:xfrm>
            <a:off x="0" y="1857364"/>
            <a:ext cx="7000892" cy="3429024"/>
            <a:chOff x="33685" y="1266631"/>
            <a:chExt cx="7500538" cy="3899280"/>
          </a:xfrm>
        </p:grpSpPr>
        <p:sp>
          <p:nvSpPr>
            <p:cNvPr id="17" name="TextBox 16"/>
            <p:cNvSpPr txBox="1"/>
            <p:nvPr/>
          </p:nvSpPr>
          <p:spPr>
            <a:xfrm>
              <a:off x="33685" y="1266631"/>
              <a:ext cx="4821762" cy="21825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tIns="36000" bIns="360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передает руководителю ОО копии бланков участников итогового сочинения (изложения), сформировав пакет для ОО и наклеив соответствующий сопроводительный бланк</a:t>
              </a:r>
              <a:endPara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Выноска со стрелкой влево 19"/>
            <p:cNvSpPr/>
            <p:nvPr/>
          </p:nvSpPr>
          <p:spPr>
            <a:xfrm>
              <a:off x="2176671" y="4353561"/>
              <a:ext cx="2219523" cy="812323"/>
            </a:xfrm>
            <a:prstGeom prst="leftArrowCallou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КОПИИ</a:t>
              </a:r>
              <a:endParaRPr lang="ru-RU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Выноска со стрелкой вправо 21"/>
            <p:cNvSpPr/>
            <p:nvPr/>
          </p:nvSpPr>
          <p:spPr>
            <a:xfrm>
              <a:off x="4625838" y="4353561"/>
              <a:ext cx="2908385" cy="812350"/>
            </a:xfrm>
            <a:prstGeom prst="rightArrowCallou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ОРИГИНАЛЫ</a:t>
              </a:r>
              <a:endParaRPr lang="ru-RU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928926" y="1214422"/>
            <a:ext cx="3143272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Ответственный в МСУ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трелка вниз 48"/>
          <p:cNvSpPr/>
          <p:nvPr/>
        </p:nvSpPr>
        <p:spPr>
          <a:xfrm>
            <a:off x="3857620" y="1571612"/>
            <a:ext cx="1000132" cy="21431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1785918" y="1214422"/>
            <a:ext cx="928694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 этап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9"/>
          <p:cNvGrpSpPr/>
          <p:nvPr/>
        </p:nvGrpSpPr>
        <p:grpSpPr>
          <a:xfrm>
            <a:off x="0" y="4000504"/>
            <a:ext cx="1928826" cy="1928826"/>
            <a:chOff x="6858016" y="1214422"/>
            <a:chExt cx="1928826" cy="1948664"/>
          </a:xfrm>
        </p:grpSpPr>
        <p:grpSp>
          <p:nvGrpSpPr>
            <p:cNvPr id="8" name="Группа 41"/>
            <p:cNvGrpSpPr/>
            <p:nvPr/>
          </p:nvGrpSpPr>
          <p:grpSpPr>
            <a:xfrm>
              <a:off x="6858016" y="1214422"/>
              <a:ext cx="1928826" cy="1948664"/>
              <a:chOff x="6786578" y="1152523"/>
              <a:chExt cx="1928826" cy="1948664"/>
            </a:xfrm>
          </p:grpSpPr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35646" y="1152523"/>
                <a:ext cx="1176498" cy="1425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19005" y="1266765"/>
                <a:ext cx="1176498" cy="1425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2360" y="1381006"/>
                <a:ext cx="1176498" cy="1425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446838" y="1495248"/>
                <a:ext cx="1176497" cy="1425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83225" y="1553317"/>
                <a:ext cx="998151" cy="1315459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48" name="File"/>
              <p:cNvSpPr>
                <a:spLocks noEditPoints="1" noChangeArrowheads="1"/>
              </p:cNvSpPr>
              <p:nvPr/>
            </p:nvSpPr>
            <p:spPr bwMode="auto">
              <a:xfrm>
                <a:off x="6786578" y="1857364"/>
                <a:ext cx="1928826" cy="1243823"/>
              </a:xfrm>
              <a:custGeom>
                <a:avLst/>
                <a:gdLst>
                  <a:gd name="T0" fmla="*/ 10981 w 21600"/>
                  <a:gd name="T1" fmla="*/ 3240 h 21600"/>
                  <a:gd name="T2" fmla="*/ 0 w 21600"/>
                  <a:gd name="T3" fmla="*/ 10800 h 21600"/>
                  <a:gd name="T4" fmla="*/ 10800 w 21600"/>
                  <a:gd name="T5" fmla="*/ 21600 h 21600"/>
                  <a:gd name="T6" fmla="*/ 21600 w 21600"/>
                  <a:gd name="T7" fmla="*/ 10800 h 21600"/>
                  <a:gd name="T8" fmla="*/ 0 w 21600"/>
                  <a:gd name="T9" fmla="*/ 21600 h 21600"/>
                  <a:gd name="T10" fmla="*/ 21600 w 21600"/>
                  <a:gd name="T11" fmla="*/ 21600 h 21600"/>
                  <a:gd name="T12" fmla="*/ 1086 w 21600"/>
                  <a:gd name="T13" fmla="*/ 4628 h 21600"/>
                  <a:gd name="T14" fmla="*/ 20635 w 21600"/>
                  <a:gd name="T15" fmla="*/ 2028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>
                    <a:moveTo>
                      <a:pt x="19790" y="3240"/>
                    </a:moveTo>
                    <a:cubicBezTo>
                      <a:pt x="10981" y="3240"/>
                      <a:pt x="9171" y="3240"/>
                      <a:pt x="9050" y="3086"/>
                    </a:cubicBezTo>
                    <a:cubicBezTo>
                      <a:pt x="9050" y="2931"/>
                      <a:pt x="8930" y="2777"/>
                      <a:pt x="8930" y="2469"/>
                    </a:cubicBezTo>
                    <a:cubicBezTo>
                      <a:pt x="8930" y="2160"/>
                      <a:pt x="8809" y="1851"/>
                      <a:pt x="8688" y="1389"/>
                    </a:cubicBezTo>
                    <a:cubicBezTo>
                      <a:pt x="8568" y="1080"/>
                      <a:pt x="8326" y="771"/>
                      <a:pt x="8085" y="463"/>
                    </a:cubicBezTo>
                    <a:cubicBezTo>
                      <a:pt x="7723" y="154"/>
                      <a:pt x="7361" y="0"/>
                      <a:pt x="7361" y="0"/>
                    </a:cubicBezTo>
                    <a:cubicBezTo>
                      <a:pt x="7361" y="0"/>
                      <a:pt x="2293" y="0"/>
                      <a:pt x="2051" y="154"/>
                    </a:cubicBezTo>
                    <a:cubicBezTo>
                      <a:pt x="1689" y="309"/>
                      <a:pt x="1448" y="463"/>
                      <a:pt x="1327" y="771"/>
                    </a:cubicBezTo>
                    <a:cubicBezTo>
                      <a:pt x="1207" y="1080"/>
                      <a:pt x="1086" y="1389"/>
                      <a:pt x="965" y="1697"/>
                    </a:cubicBezTo>
                    <a:cubicBezTo>
                      <a:pt x="845" y="2160"/>
                      <a:pt x="724" y="2314"/>
                      <a:pt x="724" y="2469"/>
                    </a:cubicBezTo>
                    <a:cubicBezTo>
                      <a:pt x="603" y="2623"/>
                      <a:pt x="603" y="2777"/>
                      <a:pt x="483" y="2931"/>
                    </a:cubicBezTo>
                    <a:cubicBezTo>
                      <a:pt x="483" y="3086"/>
                      <a:pt x="362" y="3240"/>
                      <a:pt x="241" y="3240"/>
                    </a:cubicBezTo>
                    <a:lnTo>
                      <a:pt x="0" y="3394"/>
                    </a:lnTo>
                    <a:lnTo>
                      <a:pt x="0" y="3703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10981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lnTo>
                      <a:pt x="21600" y="5246"/>
                    </a:lnTo>
                    <a:lnTo>
                      <a:pt x="21600" y="4783"/>
                    </a:lnTo>
                    <a:cubicBezTo>
                      <a:pt x="21479" y="4320"/>
                      <a:pt x="21359" y="4011"/>
                      <a:pt x="21117" y="3703"/>
                    </a:cubicBezTo>
                    <a:cubicBezTo>
                      <a:pt x="20876" y="3549"/>
                      <a:pt x="20514" y="3394"/>
                      <a:pt x="20152" y="324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</p:grp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43768" y="2214554"/>
              <a:ext cx="1428760" cy="86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2" name="TextBox 51"/>
          <p:cNvSpPr txBox="1"/>
          <p:nvPr/>
        </p:nvSpPr>
        <p:spPr>
          <a:xfrm>
            <a:off x="4643438" y="1857364"/>
            <a:ext cx="4357686" cy="1919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36000" bIns="3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передает в РЦОКО оригиналы бланков участников итогового сочинения (изложения), сформировав пакет для ОО и наклеив соответствующий сопроводительный бланк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43438" y="5934670"/>
            <a:ext cx="4500562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Оригиналы бланков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(без файлов) передаются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 РЦОКО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соответствии с графиком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4000504"/>
            <a:ext cx="998151" cy="125384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4071942"/>
            <a:ext cx="998151" cy="125384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4214818"/>
            <a:ext cx="998151" cy="125384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grpSp>
        <p:nvGrpSpPr>
          <p:cNvPr id="37" name="Группа 69"/>
          <p:cNvGrpSpPr/>
          <p:nvPr/>
        </p:nvGrpSpPr>
        <p:grpSpPr>
          <a:xfrm>
            <a:off x="7000892" y="4311086"/>
            <a:ext cx="1928826" cy="1475367"/>
            <a:chOff x="6858016" y="1615216"/>
            <a:chExt cx="1928826" cy="1547870"/>
          </a:xfrm>
        </p:grpSpPr>
        <p:grpSp>
          <p:nvGrpSpPr>
            <p:cNvPr id="38" name="Группа 41"/>
            <p:cNvGrpSpPr/>
            <p:nvPr/>
          </p:nvGrpSpPr>
          <p:grpSpPr>
            <a:xfrm>
              <a:off x="6858016" y="1615216"/>
              <a:ext cx="1928826" cy="1547870"/>
              <a:chOff x="6786578" y="1553317"/>
              <a:chExt cx="1928826" cy="1547870"/>
            </a:xfrm>
          </p:grpSpPr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83225" y="1553317"/>
                <a:ext cx="998151" cy="1315459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41" name="File"/>
              <p:cNvSpPr>
                <a:spLocks noEditPoints="1" noChangeArrowheads="1"/>
              </p:cNvSpPr>
              <p:nvPr/>
            </p:nvSpPr>
            <p:spPr bwMode="auto">
              <a:xfrm>
                <a:off x="6786578" y="1857364"/>
                <a:ext cx="1928826" cy="1243823"/>
              </a:xfrm>
              <a:custGeom>
                <a:avLst/>
                <a:gdLst>
                  <a:gd name="T0" fmla="*/ 10981 w 21600"/>
                  <a:gd name="T1" fmla="*/ 3240 h 21600"/>
                  <a:gd name="T2" fmla="*/ 0 w 21600"/>
                  <a:gd name="T3" fmla="*/ 10800 h 21600"/>
                  <a:gd name="T4" fmla="*/ 10800 w 21600"/>
                  <a:gd name="T5" fmla="*/ 21600 h 21600"/>
                  <a:gd name="T6" fmla="*/ 21600 w 21600"/>
                  <a:gd name="T7" fmla="*/ 10800 h 21600"/>
                  <a:gd name="T8" fmla="*/ 0 w 21600"/>
                  <a:gd name="T9" fmla="*/ 21600 h 21600"/>
                  <a:gd name="T10" fmla="*/ 21600 w 21600"/>
                  <a:gd name="T11" fmla="*/ 21600 h 21600"/>
                  <a:gd name="T12" fmla="*/ 1086 w 21600"/>
                  <a:gd name="T13" fmla="*/ 4628 h 21600"/>
                  <a:gd name="T14" fmla="*/ 20635 w 21600"/>
                  <a:gd name="T15" fmla="*/ 2028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>
                    <a:moveTo>
                      <a:pt x="19790" y="3240"/>
                    </a:moveTo>
                    <a:cubicBezTo>
                      <a:pt x="10981" y="3240"/>
                      <a:pt x="9171" y="3240"/>
                      <a:pt x="9050" y="3086"/>
                    </a:cubicBezTo>
                    <a:cubicBezTo>
                      <a:pt x="9050" y="2931"/>
                      <a:pt x="8930" y="2777"/>
                      <a:pt x="8930" y="2469"/>
                    </a:cubicBezTo>
                    <a:cubicBezTo>
                      <a:pt x="8930" y="2160"/>
                      <a:pt x="8809" y="1851"/>
                      <a:pt x="8688" y="1389"/>
                    </a:cubicBezTo>
                    <a:cubicBezTo>
                      <a:pt x="8568" y="1080"/>
                      <a:pt x="8326" y="771"/>
                      <a:pt x="8085" y="463"/>
                    </a:cubicBezTo>
                    <a:cubicBezTo>
                      <a:pt x="7723" y="154"/>
                      <a:pt x="7361" y="0"/>
                      <a:pt x="7361" y="0"/>
                    </a:cubicBezTo>
                    <a:cubicBezTo>
                      <a:pt x="7361" y="0"/>
                      <a:pt x="2293" y="0"/>
                      <a:pt x="2051" y="154"/>
                    </a:cubicBezTo>
                    <a:cubicBezTo>
                      <a:pt x="1689" y="309"/>
                      <a:pt x="1448" y="463"/>
                      <a:pt x="1327" y="771"/>
                    </a:cubicBezTo>
                    <a:cubicBezTo>
                      <a:pt x="1207" y="1080"/>
                      <a:pt x="1086" y="1389"/>
                      <a:pt x="965" y="1697"/>
                    </a:cubicBezTo>
                    <a:cubicBezTo>
                      <a:pt x="845" y="2160"/>
                      <a:pt x="724" y="2314"/>
                      <a:pt x="724" y="2469"/>
                    </a:cubicBezTo>
                    <a:cubicBezTo>
                      <a:pt x="603" y="2623"/>
                      <a:pt x="603" y="2777"/>
                      <a:pt x="483" y="2931"/>
                    </a:cubicBezTo>
                    <a:cubicBezTo>
                      <a:pt x="483" y="3086"/>
                      <a:pt x="362" y="3240"/>
                      <a:pt x="241" y="3240"/>
                    </a:cubicBezTo>
                    <a:lnTo>
                      <a:pt x="0" y="3394"/>
                    </a:lnTo>
                    <a:lnTo>
                      <a:pt x="0" y="3703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10981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lnTo>
                      <a:pt x="21600" y="5246"/>
                    </a:lnTo>
                    <a:lnTo>
                      <a:pt x="21600" y="4783"/>
                    </a:lnTo>
                    <a:cubicBezTo>
                      <a:pt x="21479" y="4320"/>
                      <a:pt x="21359" y="4011"/>
                      <a:pt x="21117" y="3703"/>
                    </a:cubicBezTo>
                    <a:cubicBezTo>
                      <a:pt x="20876" y="3549"/>
                      <a:pt x="20514" y="3394"/>
                      <a:pt x="20152" y="324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</p:grp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43768" y="2214554"/>
              <a:ext cx="1428760" cy="86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1" name="TextBox 30"/>
          <p:cNvSpPr txBox="1"/>
          <p:nvPr/>
        </p:nvSpPr>
        <p:spPr>
          <a:xfrm>
            <a:off x="0" y="5934670"/>
            <a:ext cx="4500562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Копии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бланков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итогового сочинения (изложения) хранятся в ОО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не менее месяца с момента  проведения процедуры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785918" y="142852"/>
            <a:ext cx="7358082" cy="12144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Сопроводительный 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бланк, 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предназначенный для наклеивания на пакеты, сформированные по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учебным кабинетам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с целью передачи материалов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итогового сочинения 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(изложения) в РЦОКО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321"/>
            <a:ext cx="3357586" cy="535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Группа 16"/>
          <p:cNvGrpSpPr/>
          <p:nvPr/>
        </p:nvGrpSpPr>
        <p:grpSpPr>
          <a:xfrm>
            <a:off x="4357686" y="2214554"/>
            <a:ext cx="4152859" cy="3643338"/>
            <a:chOff x="214282" y="1202732"/>
            <a:chExt cx="4152859" cy="3512152"/>
          </a:xfrm>
        </p:grpSpPr>
        <p:grpSp>
          <p:nvGrpSpPr>
            <p:cNvPr id="18" name="Группа 133"/>
            <p:cNvGrpSpPr/>
            <p:nvPr/>
          </p:nvGrpSpPr>
          <p:grpSpPr>
            <a:xfrm>
              <a:off x="214282" y="1607979"/>
              <a:ext cx="4152860" cy="3106901"/>
              <a:chOff x="142844" y="2412963"/>
              <a:chExt cx="4786346" cy="3659219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95305" y="2500306"/>
                <a:ext cx="1348706" cy="1809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8" name="Рисунок 27"/>
              <p:cNvPicPr/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40963" y="2595556"/>
                <a:ext cx="1390259" cy="1809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31" name="Группа 61"/>
              <p:cNvGrpSpPr/>
              <p:nvPr/>
            </p:nvGrpSpPr>
            <p:grpSpPr>
              <a:xfrm>
                <a:off x="2766677" y="2690807"/>
                <a:ext cx="1556376" cy="1809739"/>
                <a:chOff x="2155398" y="3786190"/>
                <a:chExt cx="2488040" cy="3071810"/>
              </a:xfrm>
            </p:grpSpPr>
            <p:grpSp>
              <p:nvGrpSpPr>
                <p:cNvPr id="46" name="Группа 51"/>
                <p:cNvGrpSpPr/>
                <p:nvPr/>
              </p:nvGrpSpPr>
              <p:grpSpPr>
                <a:xfrm>
                  <a:off x="2155398" y="3786190"/>
                  <a:ext cx="2477806" cy="3071810"/>
                  <a:chOff x="3830983" y="4071942"/>
                  <a:chExt cx="2312653" cy="2650855"/>
                </a:xfrm>
              </p:grpSpPr>
              <p:pic>
                <p:nvPicPr>
                  <p:cNvPr id="48" name="Рисунок 1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3830983" y="4071942"/>
                    <a:ext cx="2000264" cy="26508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9" name="Picture 12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4429124" y="5786454"/>
                    <a:ext cx="1714512" cy="7966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pic>
              <p:nvPicPr>
                <p:cNvPr id="47" name="Picture 2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786050" y="5786454"/>
                  <a:ext cx="1857388" cy="9286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32" name="Рисунок 31"/>
              <p:cNvPicPr/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77373" y="3041642"/>
                <a:ext cx="1390259" cy="1809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3" name="Прямоугольник 32"/>
              <p:cNvSpPr/>
              <p:nvPr/>
            </p:nvSpPr>
            <p:spPr>
              <a:xfrm>
                <a:off x="1460209" y="2874955"/>
                <a:ext cx="2000264" cy="2214578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2695239" y="2412963"/>
                <a:ext cx="2000264" cy="2087607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31713" y="2946393"/>
                <a:ext cx="1348706" cy="1809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36" name="Группа 61"/>
              <p:cNvGrpSpPr/>
              <p:nvPr/>
            </p:nvGrpSpPr>
            <p:grpSpPr>
              <a:xfrm>
                <a:off x="1603086" y="3136893"/>
                <a:ext cx="1505522" cy="1809739"/>
                <a:chOff x="2236694" y="3694566"/>
                <a:chExt cx="2406744" cy="3071810"/>
              </a:xfrm>
            </p:grpSpPr>
            <p:grpSp>
              <p:nvGrpSpPr>
                <p:cNvPr id="42" name="Группа 51"/>
                <p:cNvGrpSpPr/>
                <p:nvPr/>
              </p:nvGrpSpPr>
              <p:grpSpPr>
                <a:xfrm>
                  <a:off x="2236694" y="3694566"/>
                  <a:ext cx="2396509" cy="3071810"/>
                  <a:chOff x="3906861" y="3992874"/>
                  <a:chExt cx="2236775" cy="2650855"/>
                </a:xfrm>
              </p:grpSpPr>
              <p:pic>
                <p:nvPicPr>
                  <p:cNvPr id="44" name="Рисунок 1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3906861" y="3992874"/>
                    <a:ext cx="2000264" cy="26508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5" name="Picture 12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4429124" y="5786454"/>
                    <a:ext cx="1714512" cy="7966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pic>
              <p:nvPicPr>
                <p:cNvPr id="43" name="Picture 2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786050" y="5786454"/>
                  <a:ext cx="1857388" cy="9286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57224" y="3500438"/>
                <a:ext cx="1348706" cy="1809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8" name="Рисунок 37"/>
              <p:cNvPicPr/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02883" y="3595688"/>
                <a:ext cx="1390259" cy="1809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9" name="Рисунок 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28596" y="3690939"/>
                <a:ext cx="1340606" cy="1809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" name="Прямоугольник 39"/>
              <p:cNvSpPr/>
              <p:nvPr/>
            </p:nvSpPr>
            <p:spPr>
              <a:xfrm>
                <a:off x="285720" y="3429000"/>
                <a:ext cx="2000264" cy="2214578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File"/>
              <p:cNvSpPr>
                <a:spLocks noEditPoints="1" noChangeArrowheads="1"/>
              </p:cNvSpPr>
              <p:nvPr/>
            </p:nvSpPr>
            <p:spPr bwMode="auto">
              <a:xfrm>
                <a:off x="142844" y="4000504"/>
                <a:ext cx="4786346" cy="2071678"/>
              </a:xfrm>
              <a:custGeom>
                <a:avLst/>
                <a:gdLst>
                  <a:gd name="T0" fmla="*/ 10981 w 21600"/>
                  <a:gd name="T1" fmla="*/ 3240 h 21600"/>
                  <a:gd name="T2" fmla="*/ 0 w 21600"/>
                  <a:gd name="T3" fmla="*/ 10800 h 21600"/>
                  <a:gd name="T4" fmla="*/ 10800 w 21600"/>
                  <a:gd name="T5" fmla="*/ 21600 h 21600"/>
                  <a:gd name="T6" fmla="*/ 21600 w 21600"/>
                  <a:gd name="T7" fmla="*/ 10800 h 21600"/>
                  <a:gd name="T8" fmla="*/ 0 w 21600"/>
                  <a:gd name="T9" fmla="*/ 21600 h 21600"/>
                  <a:gd name="T10" fmla="*/ 21600 w 21600"/>
                  <a:gd name="T11" fmla="*/ 21600 h 21600"/>
                  <a:gd name="T12" fmla="*/ 1086 w 21600"/>
                  <a:gd name="T13" fmla="*/ 4628 h 21600"/>
                  <a:gd name="T14" fmla="*/ 20635 w 21600"/>
                  <a:gd name="T15" fmla="*/ 2028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>
                    <a:moveTo>
                      <a:pt x="19790" y="3240"/>
                    </a:moveTo>
                    <a:cubicBezTo>
                      <a:pt x="10981" y="3240"/>
                      <a:pt x="9171" y="3240"/>
                      <a:pt x="9050" y="3086"/>
                    </a:cubicBezTo>
                    <a:cubicBezTo>
                      <a:pt x="9050" y="2931"/>
                      <a:pt x="8930" y="2777"/>
                      <a:pt x="8930" y="2469"/>
                    </a:cubicBezTo>
                    <a:cubicBezTo>
                      <a:pt x="8930" y="2160"/>
                      <a:pt x="8809" y="1851"/>
                      <a:pt x="8688" y="1389"/>
                    </a:cubicBezTo>
                    <a:cubicBezTo>
                      <a:pt x="8568" y="1080"/>
                      <a:pt x="8326" y="771"/>
                      <a:pt x="8085" y="463"/>
                    </a:cubicBezTo>
                    <a:cubicBezTo>
                      <a:pt x="7723" y="154"/>
                      <a:pt x="7361" y="0"/>
                      <a:pt x="7361" y="0"/>
                    </a:cubicBezTo>
                    <a:cubicBezTo>
                      <a:pt x="7361" y="0"/>
                      <a:pt x="2293" y="0"/>
                      <a:pt x="2051" y="154"/>
                    </a:cubicBezTo>
                    <a:cubicBezTo>
                      <a:pt x="1689" y="309"/>
                      <a:pt x="1448" y="463"/>
                      <a:pt x="1327" y="771"/>
                    </a:cubicBezTo>
                    <a:cubicBezTo>
                      <a:pt x="1207" y="1080"/>
                      <a:pt x="1086" y="1389"/>
                      <a:pt x="965" y="1697"/>
                    </a:cubicBezTo>
                    <a:cubicBezTo>
                      <a:pt x="845" y="2160"/>
                      <a:pt x="724" y="2314"/>
                      <a:pt x="724" y="2469"/>
                    </a:cubicBezTo>
                    <a:cubicBezTo>
                      <a:pt x="603" y="2623"/>
                      <a:pt x="603" y="2777"/>
                      <a:pt x="483" y="2931"/>
                    </a:cubicBezTo>
                    <a:cubicBezTo>
                      <a:pt x="483" y="3086"/>
                      <a:pt x="362" y="3240"/>
                      <a:pt x="241" y="3240"/>
                    </a:cubicBezTo>
                    <a:lnTo>
                      <a:pt x="0" y="3394"/>
                    </a:lnTo>
                    <a:lnTo>
                      <a:pt x="0" y="3703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10981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lnTo>
                      <a:pt x="21600" y="5246"/>
                    </a:lnTo>
                    <a:lnTo>
                      <a:pt x="21600" y="4783"/>
                    </a:lnTo>
                    <a:cubicBezTo>
                      <a:pt x="21479" y="4320"/>
                      <a:pt x="21359" y="4011"/>
                      <a:pt x="21117" y="3703"/>
                    </a:cubicBezTo>
                    <a:cubicBezTo>
                      <a:pt x="20876" y="3549"/>
                      <a:pt x="20514" y="3394"/>
                      <a:pt x="20152" y="3240"/>
                    </a:cubicBezTo>
                    <a:close/>
                  </a:path>
                </a:pathLst>
              </a:custGeom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style>
              <a:lnRef idx="0">
                <a:scrgbClr r="0" g="0" b="0"/>
              </a:lnRef>
              <a:fillRef idx="1002">
                <a:schemeClr val="lt1"/>
              </a:fillRef>
              <a:effectRef idx="0">
                <a:scrgbClr r="0" g="0" b="0"/>
              </a:effectRef>
              <a:fontRef idx="major"/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357158" y="2080770"/>
              <a:ext cx="1000132" cy="34918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tIns="0" bIns="0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ИК участника 1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57290" y="1540439"/>
              <a:ext cx="1000132" cy="34918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tIns="0" bIns="0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ИК участника 2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28860" y="1202732"/>
              <a:ext cx="1071570" cy="34918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tIns="0" bIns="0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ИК участника 15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836386" y="1335594"/>
            <a:ext cx="2642076" cy="3593604"/>
            <a:chOff x="2836386" y="1214422"/>
            <a:chExt cx="2642076" cy="3593604"/>
          </a:xfrm>
        </p:grpSpPr>
        <p:sp>
          <p:nvSpPr>
            <p:cNvPr id="50" name="Круговая стрелка 49"/>
            <p:cNvSpPr/>
            <p:nvPr/>
          </p:nvSpPr>
          <p:spPr bwMode="auto">
            <a:xfrm rot="5011754">
              <a:off x="2156142" y="1935445"/>
              <a:ext cx="3552825" cy="2192337"/>
            </a:xfrm>
            <a:prstGeom prst="circularArrow">
              <a:avLst>
                <a:gd name="adj1" fmla="val 9390"/>
                <a:gd name="adj2" fmla="val 488598"/>
                <a:gd name="adj3" fmla="val 15415025"/>
                <a:gd name="adj4" fmla="val 11384840"/>
                <a:gd name="adj5" fmla="val 8997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857488" y="1214422"/>
              <a:ext cx="2620974" cy="40011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Наклеить на конверты</a:t>
              </a:r>
            </a:p>
          </p:txBody>
        </p:sp>
      </p:grpSp>
      <p:pic>
        <p:nvPicPr>
          <p:cNvPr id="51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142844" y="5934670"/>
            <a:ext cx="878687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Оригиналы участников упаковываются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пакеты по учебным кабинетам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без файлов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складывая ИК участников один за другим. На пакеты наклеиваются соответствующие                сопроводительные бланки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1785918" y="142852"/>
            <a:ext cx="7215238" cy="9286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52000" bIns="252000" anchor="ctr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Каким образом заполнить сопроводительный бланк, который 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наклеивается на пакет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учебном кабинете?</a:t>
            </a:r>
            <a:endParaRPr lang="ru-RU" sz="2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142984"/>
            <a:ext cx="4929222" cy="20313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Например, в МОУ СОШ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ского района (код ОО 200000) в учебный кабинет № 1 было распределено 15 участников для написания итогового сочинения, во время проведения которого члены комиссии, участвующие в организации итогового сочинения (изложения), выдали 5 дополнительных бланков записи.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3286124"/>
            <a:ext cx="492922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 </a:t>
            </a:r>
            <a:r>
              <a:rPr lang="ru-RU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(бланк регистрации и 2 бланка записи)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шт. </a:t>
            </a:r>
            <a:r>
              <a:rPr lang="ru-RU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 количеству участников)</a:t>
            </a:r>
            <a:endParaRPr lang="ru-RU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4071942"/>
            <a:ext cx="4929222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Бланков записи: основные бланки записи 30 шт. </a:t>
            </a:r>
            <a:r>
              <a:rPr lang="ru-RU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(количество участников * 2)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дополнительных бланков записи – 35 шт.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5143512"/>
            <a:ext cx="492922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Дополнительных бланков записи – 5 шт.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 факту)</a:t>
            </a:r>
            <a:endParaRPr lang="ru-RU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154581"/>
            <a:ext cx="3800478" cy="570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5918" y="142852"/>
            <a:ext cx="7143800" cy="7143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Требования к упаковке работ участников итогового  сочинения (изложения) для передачи их в РЦОКО</a:t>
            </a:r>
            <a:endParaRPr lang="ru-RU" sz="21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844" y="1071546"/>
            <a:ext cx="878687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пакетов с оригиналами 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учебным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кабинетам формируется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пакет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образовательной организации, на который наклеивается соответствующий                сопроводительный бланк.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8" name="Группа 137"/>
          <p:cNvGrpSpPr/>
          <p:nvPr/>
        </p:nvGrpSpPr>
        <p:grpSpPr>
          <a:xfrm>
            <a:off x="142844" y="2285992"/>
            <a:ext cx="4152859" cy="3357586"/>
            <a:chOff x="214282" y="1271598"/>
            <a:chExt cx="4152859" cy="3443286"/>
          </a:xfrm>
        </p:grpSpPr>
        <p:grpSp>
          <p:nvGrpSpPr>
            <p:cNvPr id="134" name="Группа 133"/>
            <p:cNvGrpSpPr/>
            <p:nvPr/>
          </p:nvGrpSpPr>
          <p:grpSpPr>
            <a:xfrm>
              <a:off x="214282" y="1607980"/>
              <a:ext cx="4152859" cy="3106904"/>
              <a:chOff x="142844" y="2412963"/>
              <a:chExt cx="4786346" cy="3659219"/>
            </a:xfrm>
          </p:grpSpPr>
          <p:pic>
            <p:nvPicPr>
              <p:cNvPr id="9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95305" y="2500306"/>
                <a:ext cx="1348706" cy="1809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5" name="Рисунок 94"/>
              <p:cNvPicPr/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40963" y="2595556"/>
                <a:ext cx="1390259" cy="1809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96" name="Группа 61"/>
              <p:cNvGrpSpPr/>
              <p:nvPr/>
            </p:nvGrpSpPr>
            <p:grpSpPr>
              <a:xfrm>
                <a:off x="2766677" y="2690807"/>
                <a:ext cx="1556376" cy="1809739"/>
                <a:chOff x="2155398" y="3786190"/>
                <a:chExt cx="2488040" cy="3071810"/>
              </a:xfrm>
            </p:grpSpPr>
            <p:grpSp>
              <p:nvGrpSpPr>
                <p:cNvPr id="97" name="Группа 51"/>
                <p:cNvGrpSpPr/>
                <p:nvPr/>
              </p:nvGrpSpPr>
              <p:grpSpPr>
                <a:xfrm>
                  <a:off x="2155398" y="3786190"/>
                  <a:ext cx="2477806" cy="3071810"/>
                  <a:chOff x="3830983" y="4071942"/>
                  <a:chExt cx="2312653" cy="2650855"/>
                </a:xfrm>
              </p:grpSpPr>
              <p:pic>
                <p:nvPicPr>
                  <p:cNvPr id="99" name="Рисунок 1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3830983" y="4071942"/>
                    <a:ext cx="2000264" cy="26508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00" name="Picture 12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4429124" y="5786454"/>
                    <a:ext cx="1714512" cy="7966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pic>
              <p:nvPicPr>
                <p:cNvPr id="98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786050" y="5786454"/>
                  <a:ext cx="1857388" cy="9286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103" name="Рисунок 102"/>
              <p:cNvPicPr/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77373" y="3041642"/>
                <a:ext cx="1390259" cy="1809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19" name="Прямоугольник 118"/>
              <p:cNvSpPr/>
              <p:nvPr/>
            </p:nvSpPr>
            <p:spPr>
              <a:xfrm>
                <a:off x="1460209" y="2874955"/>
                <a:ext cx="2000264" cy="2214578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2695240" y="2412963"/>
                <a:ext cx="1893712" cy="2087607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31713" y="2946393"/>
                <a:ext cx="1348706" cy="1809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23" name="Группа 61"/>
              <p:cNvGrpSpPr/>
              <p:nvPr/>
            </p:nvGrpSpPr>
            <p:grpSpPr>
              <a:xfrm>
                <a:off x="1603086" y="3136893"/>
                <a:ext cx="1505522" cy="1809739"/>
                <a:chOff x="2236694" y="3694566"/>
                <a:chExt cx="2406744" cy="3071810"/>
              </a:xfrm>
            </p:grpSpPr>
            <p:grpSp>
              <p:nvGrpSpPr>
                <p:cNvPr id="124" name="Группа 51"/>
                <p:cNvGrpSpPr/>
                <p:nvPr/>
              </p:nvGrpSpPr>
              <p:grpSpPr>
                <a:xfrm>
                  <a:off x="2236694" y="3694566"/>
                  <a:ext cx="2396509" cy="3071810"/>
                  <a:chOff x="3906861" y="3992874"/>
                  <a:chExt cx="2236775" cy="2650855"/>
                </a:xfrm>
              </p:grpSpPr>
              <p:pic>
                <p:nvPicPr>
                  <p:cNvPr id="126" name="Рисунок 1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3906861" y="3992874"/>
                    <a:ext cx="2000264" cy="26508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27" name="Picture 12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4429124" y="5786454"/>
                    <a:ext cx="1714512" cy="7966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pic>
              <p:nvPicPr>
                <p:cNvPr id="125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786050" y="5786454"/>
                  <a:ext cx="1857388" cy="9286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129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57224" y="3500438"/>
                <a:ext cx="1348706" cy="1809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0" name="Рисунок 129"/>
              <p:cNvPicPr/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02883" y="3595688"/>
                <a:ext cx="1390259" cy="1809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1" name="Рисунок 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8596" y="3690939"/>
                <a:ext cx="1340606" cy="1809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2" name="Прямоугольник 131"/>
              <p:cNvSpPr/>
              <p:nvPr/>
            </p:nvSpPr>
            <p:spPr>
              <a:xfrm>
                <a:off x="285720" y="3429000"/>
                <a:ext cx="2000264" cy="2214578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3" name="File"/>
              <p:cNvSpPr>
                <a:spLocks noEditPoints="1" noChangeArrowheads="1"/>
              </p:cNvSpPr>
              <p:nvPr/>
            </p:nvSpPr>
            <p:spPr bwMode="auto">
              <a:xfrm>
                <a:off x="142844" y="4000504"/>
                <a:ext cx="4786346" cy="2071678"/>
              </a:xfrm>
              <a:custGeom>
                <a:avLst/>
                <a:gdLst>
                  <a:gd name="T0" fmla="*/ 10981 w 21600"/>
                  <a:gd name="T1" fmla="*/ 3240 h 21600"/>
                  <a:gd name="T2" fmla="*/ 0 w 21600"/>
                  <a:gd name="T3" fmla="*/ 10800 h 21600"/>
                  <a:gd name="T4" fmla="*/ 10800 w 21600"/>
                  <a:gd name="T5" fmla="*/ 21600 h 21600"/>
                  <a:gd name="T6" fmla="*/ 21600 w 21600"/>
                  <a:gd name="T7" fmla="*/ 10800 h 21600"/>
                  <a:gd name="T8" fmla="*/ 0 w 21600"/>
                  <a:gd name="T9" fmla="*/ 21600 h 21600"/>
                  <a:gd name="T10" fmla="*/ 21600 w 21600"/>
                  <a:gd name="T11" fmla="*/ 21600 h 21600"/>
                  <a:gd name="T12" fmla="*/ 1086 w 21600"/>
                  <a:gd name="T13" fmla="*/ 4628 h 21600"/>
                  <a:gd name="T14" fmla="*/ 20635 w 21600"/>
                  <a:gd name="T15" fmla="*/ 2028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>
                    <a:moveTo>
                      <a:pt x="19790" y="3240"/>
                    </a:moveTo>
                    <a:cubicBezTo>
                      <a:pt x="10981" y="3240"/>
                      <a:pt x="9171" y="3240"/>
                      <a:pt x="9050" y="3086"/>
                    </a:cubicBezTo>
                    <a:cubicBezTo>
                      <a:pt x="9050" y="2931"/>
                      <a:pt x="8930" y="2777"/>
                      <a:pt x="8930" y="2469"/>
                    </a:cubicBezTo>
                    <a:cubicBezTo>
                      <a:pt x="8930" y="2160"/>
                      <a:pt x="8809" y="1851"/>
                      <a:pt x="8688" y="1389"/>
                    </a:cubicBezTo>
                    <a:cubicBezTo>
                      <a:pt x="8568" y="1080"/>
                      <a:pt x="8326" y="771"/>
                      <a:pt x="8085" y="463"/>
                    </a:cubicBezTo>
                    <a:cubicBezTo>
                      <a:pt x="7723" y="154"/>
                      <a:pt x="7361" y="0"/>
                      <a:pt x="7361" y="0"/>
                    </a:cubicBezTo>
                    <a:cubicBezTo>
                      <a:pt x="7361" y="0"/>
                      <a:pt x="2293" y="0"/>
                      <a:pt x="2051" y="154"/>
                    </a:cubicBezTo>
                    <a:cubicBezTo>
                      <a:pt x="1689" y="309"/>
                      <a:pt x="1448" y="463"/>
                      <a:pt x="1327" y="771"/>
                    </a:cubicBezTo>
                    <a:cubicBezTo>
                      <a:pt x="1207" y="1080"/>
                      <a:pt x="1086" y="1389"/>
                      <a:pt x="965" y="1697"/>
                    </a:cubicBezTo>
                    <a:cubicBezTo>
                      <a:pt x="845" y="2160"/>
                      <a:pt x="724" y="2314"/>
                      <a:pt x="724" y="2469"/>
                    </a:cubicBezTo>
                    <a:cubicBezTo>
                      <a:pt x="603" y="2623"/>
                      <a:pt x="603" y="2777"/>
                      <a:pt x="483" y="2931"/>
                    </a:cubicBezTo>
                    <a:cubicBezTo>
                      <a:pt x="483" y="3086"/>
                      <a:pt x="362" y="3240"/>
                      <a:pt x="241" y="3240"/>
                    </a:cubicBezTo>
                    <a:lnTo>
                      <a:pt x="0" y="3394"/>
                    </a:lnTo>
                    <a:lnTo>
                      <a:pt x="0" y="3703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10981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lnTo>
                      <a:pt x="21600" y="5246"/>
                    </a:lnTo>
                    <a:lnTo>
                      <a:pt x="21600" y="4783"/>
                    </a:lnTo>
                    <a:cubicBezTo>
                      <a:pt x="21479" y="4320"/>
                      <a:pt x="21359" y="4011"/>
                      <a:pt x="21117" y="3703"/>
                    </a:cubicBezTo>
                    <a:cubicBezTo>
                      <a:pt x="20876" y="3549"/>
                      <a:pt x="20514" y="3394"/>
                      <a:pt x="20152" y="3240"/>
                    </a:cubicBezTo>
                    <a:close/>
                  </a:path>
                </a:pathLst>
              </a:custGeom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style>
              <a:lnRef idx="0">
                <a:scrgbClr r="0" g="0" b="0"/>
              </a:lnRef>
              <a:fillRef idx="1002">
                <a:schemeClr val="lt1"/>
              </a:fillRef>
              <a:effectRef idx="0">
                <a:scrgbClr r="0" g="0" b="0"/>
              </a:effectRef>
              <a:fontRef idx="major"/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285720" y="2080771"/>
              <a:ext cx="1143008" cy="37875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tIns="0" bIns="0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ИК участника №1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285852" y="1615926"/>
              <a:ext cx="1143008" cy="37875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tIns="0" bIns="0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ИК участника № 2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428860" y="1271598"/>
              <a:ext cx="1214446" cy="37875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tIns="0" bIns="0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ИК участника № 15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0" name="Группа 133"/>
          <p:cNvGrpSpPr/>
          <p:nvPr/>
        </p:nvGrpSpPr>
        <p:grpSpPr>
          <a:xfrm>
            <a:off x="4714876" y="2428872"/>
            <a:ext cx="4152860" cy="3214706"/>
            <a:chOff x="142844" y="2426223"/>
            <a:chExt cx="4786346" cy="3645959"/>
          </a:xfrm>
        </p:grpSpPr>
        <p:pic>
          <p:nvPicPr>
            <p:cNvPr id="1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5305" y="2500306"/>
              <a:ext cx="1348706" cy="1809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5" name="Рисунок 144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40963" y="2595556"/>
              <a:ext cx="1390259" cy="1809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46" name="Группа 61"/>
            <p:cNvGrpSpPr/>
            <p:nvPr/>
          </p:nvGrpSpPr>
          <p:grpSpPr>
            <a:xfrm>
              <a:off x="2766677" y="2690807"/>
              <a:ext cx="1556376" cy="1809739"/>
              <a:chOff x="2155398" y="3786190"/>
              <a:chExt cx="2488040" cy="3071810"/>
            </a:xfrm>
          </p:grpSpPr>
          <p:grpSp>
            <p:nvGrpSpPr>
              <p:cNvPr id="161" name="Группа 51"/>
              <p:cNvGrpSpPr/>
              <p:nvPr/>
            </p:nvGrpSpPr>
            <p:grpSpPr>
              <a:xfrm>
                <a:off x="2155398" y="3786190"/>
                <a:ext cx="2477806" cy="3071810"/>
                <a:chOff x="3830983" y="4071942"/>
                <a:chExt cx="2312653" cy="2650855"/>
              </a:xfrm>
            </p:grpSpPr>
            <p:pic>
              <p:nvPicPr>
                <p:cNvPr id="163" name="Рисунок 1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830983" y="4071942"/>
                  <a:ext cx="2000264" cy="26508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4" name="Picture 12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429124" y="5786454"/>
                  <a:ext cx="1714512" cy="7966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162" name="Picture 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786050" y="5786454"/>
                <a:ext cx="1857388" cy="928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47" name="Рисунок 146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77373" y="3041642"/>
              <a:ext cx="1390259" cy="1809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8" name="Прямоугольник 147"/>
            <p:cNvSpPr/>
            <p:nvPr/>
          </p:nvSpPr>
          <p:spPr>
            <a:xfrm>
              <a:off x="1460209" y="2874955"/>
              <a:ext cx="2000264" cy="2214578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рямоугольник 148"/>
            <p:cNvSpPr/>
            <p:nvPr/>
          </p:nvSpPr>
          <p:spPr>
            <a:xfrm>
              <a:off x="2695240" y="2426223"/>
              <a:ext cx="1893711" cy="2074347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31713" y="2946393"/>
              <a:ext cx="1348706" cy="1809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51" name="Группа 61"/>
            <p:cNvGrpSpPr/>
            <p:nvPr/>
          </p:nvGrpSpPr>
          <p:grpSpPr>
            <a:xfrm>
              <a:off x="1603086" y="3136893"/>
              <a:ext cx="1505522" cy="1809739"/>
              <a:chOff x="2236694" y="3694566"/>
              <a:chExt cx="2406744" cy="3071810"/>
            </a:xfrm>
          </p:grpSpPr>
          <p:grpSp>
            <p:nvGrpSpPr>
              <p:cNvPr id="157" name="Группа 51"/>
              <p:cNvGrpSpPr/>
              <p:nvPr/>
            </p:nvGrpSpPr>
            <p:grpSpPr>
              <a:xfrm>
                <a:off x="2236694" y="3694566"/>
                <a:ext cx="2396509" cy="3071810"/>
                <a:chOff x="3906861" y="3992874"/>
                <a:chExt cx="2236775" cy="2650855"/>
              </a:xfrm>
            </p:grpSpPr>
            <p:pic>
              <p:nvPicPr>
                <p:cNvPr id="159" name="Рисунок 1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906861" y="3992874"/>
                  <a:ext cx="2000264" cy="26508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0" name="Picture 12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429124" y="5786454"/>
                  <a:ext cx="1714512" cy="7966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158" name="Picture 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786050" y="5786454"/>
                <a:ext cx="1857388" cy="928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7224" y="3500438"/>
              <a:ext cx="1348706" cy="1809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" name="Рисунок 152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2883" y="3595688"/>
              <a:ext cx="1390259" cy="1809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4" name="Рисунок 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8596" y="3690939"/>
              <a:ext cx="1340606" cy="1809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5" name="Прямоугольник 154"/>
            <p:cNvSpPr/>
            <p:nvPr/>
          </p:nvSpPr>
          <p:spPr>
            <a:xfrm>
              <a:off x="285720" y="3429000"/>
              <a:ext cx="2000264" cy="2214578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File"/>
            <p:cNvSpPr>
              <a:spLocks noEditPoints="1" noChangeArrowheads="1"/>
            </p:cNvSpPr>
            <p:nvPr/>
          </p:nvSpPr>
          <p:spPr bwMode="auto">
            <a:xfrm>
              <a:off x="142844" y="4000504"/>
              <a:ext cx="4786346" cy="2071678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pic>
        <p:nvPicPr>
          <p:cNvPr id="168" name="Рисунок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158" y="4071942"/>
            <a:ext cx="1238262" cy="170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Рисунок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2066" y="4143380"/>
            <a:ext cx="1238262" cy="170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" name="File"/>
          <p:cNvSpPr>
            <a:spLocks noEditPoints="1" noChangeArrowheads="1"/>
          </p:cNvSpPr>
          <p:nvPr/>
        </p:nvSpPr>
        <p:spPr bwMode="auto">
          <a:xfrm>
            <a:off x="142844" y="4143380"/>
            <a:ext cx="8858312" cy="271462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786314" y="2916792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0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 участника №1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5786446" y="2463517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0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 участника № 2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6929454" y="2127759"/>
            <a:ext cx="121444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0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 участника № 15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2910" y="4643446"/>
            <a:ext cx="302180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1785918" y="142852"/>
            <a:ext cx="7215238" cy="9286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52000" bIns="252000" anchor="ctr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Каким образом заполнить сопроводительный бланк, который 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наклеивается на пакет образовательной организации?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2844" y="1142984"/>
            <a:ext cx="8786874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Например, в МОУ СОШ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ского района (код ОО 200000) организовано 4 учебных кабинета для написания сочинения, в каждый из которых было распределено 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15 участников. Во время проведения экзамена члены комиссии, участвующие в организации итогового сочинения (изложения), выдали 15 дополнительных бланков записи. 58 участников получили «зачет», 2 участника «незачет».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44" y="2643182"/>
            <a:ext cx="3071834" cy="8673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36000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 </a:t>
            </a:r>
            <a:r>
              <a:rPr lang="ru-RU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(бланк регистрации и 2 бланка записи)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60 шт. </a:t>
            </a:r>
            <a:r>
              <a:rPr lang="ru-RU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 количеству участников)</a:t>
            </a:r>
            <a:endParaRPr lang="ru-RU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844" y="3571876"/>
            <a:ext cx="3071834" cy="14213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36000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Бланков записи: основные бланки записи 120 шт. </a:t>
            </a:r>
            <a:r>
              <a:rPr lang="ru-RU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(количество участников * 2)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+ 15 дополнительных бланков записи – 135 шт.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44" y="5072074"/>
            <a:ext cx="3071834" cy="59034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36000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Дополнительных бланков записи  – 15 шт. </a:t>
            </a:r>
            <a:r>
              <a:rPr lang="ru-RU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 факту)</a:t>
            </a:r>
            <a:endParaRPr lang="ru-RU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714619"/>
            <a:ext cx="5544867" cy="386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42844" y="5715016"/>
            <a:ext cx="3071834" cy="8673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36000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участников с результатами  зачет и незачет – 58 / 2 (</a:t>
            </a:r>
            <a:r>
              <a:rPr lang="ru-RU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факту)</a:t>
            </a:r>
            <a:endParaRPr lang="ru-RU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8" name="Заголовок 3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Формируется папка МСУ с формами по ОО</a:t>
            </a:r>
          </a:p>
        </p:txBody>
      </p:sp>
      <p:pic>
        <p:nvPicPr>
          <p:cNvPr id="5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537" y="2714619"/>
            <a:ext cx="3384893" cy="42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3643306" y="2714620"/>
            <a:ext cx="5286412" cy="15716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лицевой стороне папки должна быть указана информация: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код АТЕ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наименование района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дата итогового сочинения (изложения)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000372"/>
            <a:ext cx="30448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3643307" y="4429132"/>
            <a:ext cx="5286412" cy="12144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Формы одной ОО складываются в один файл в порядке возрастания номера формы (ИС-04, ИС-05, ИС-06, ИС-07, ИС-08).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43306" y="5786454"/>
            <a:ext cx="5357851" cy="9286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Файлы с формами складываются в порядке возрастания кода ОО (201013, 201023, 201033…)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5918" y="142852"/>
            <a:ext cx="7143800" cy="7143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сроки действия итогового сочинения (изложения)?</a:t>
            </a:r>
            <a:endParaRPr lang="ru-RU" sz="21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844" y="1071546"/>
            <a:ext cx="8786874" cy="4895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72000" tIns="72000" bIns="108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Сроки действия итогового сочинения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Скругленный прямоугольник 60"/>
          <p:cNvSpPr/>
          <p:nvPr/>
        </p:nvSpPr>
        <p:spPr>
          <a:xfrm>
            <a:off x="1785918" y="1928802"/>
            <a:ext cx="5143536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года ,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следующие за годом написания итогового сочинения (изложения) сочинения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2844" y="3714752"/>
            <a:ext cx="8786874" cy="7973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72000" bIns="108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случае, если выпускник прошлых лет изъявил желание повторно участвовать в написании итогового сочинения , имея действующий результат,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428860" y="4929198"/>
            <a:ext cx="4000528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 сочинения прошлого года аннулируется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857620" y="1571612"/>
            <a:ext cx="1000132" cy="28575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929058" y="4572008"/>
            <a:ext cx="1000132" cy="28575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85918" y="214290"/>
            <a:ext cx="7215238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Где можно зарегистрироваться на сдачу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итогового сочинения 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(изложения)?</a:t>
            </a:r>
          </a:p>
        </p:txBody>
      </p:sp>
      <p:pic>
        <p:nvPicPr>
          <p:cNvPr id="10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622463" cy="90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хема 10"/>
          <p:cNvGraphicFramePr/>
          <p:nvPr/>
        </p:nvGraphicFramePr>
        <p:xfrm>
          <a:off x="214282" y="1571612"/>
          <a:ext cx="8786813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8" name="Заголовок 3"/>
          <p:cNvSpPr>
            <a:spLocks noGrp="1"/>
          </p:cNvSpPr>
          <p:nvPr>
            <p:ph type="title"/>
          </p:nvPr>
        </p:nvSpPr>
        <p:spPr>
          <a:xfrm>
            <a:off x="428625" y="2357438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5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142852"/>
            <a:ext cx="7143768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Каковы сроки регистрации на сдачу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итогового сочинения 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(изложения)?</a:t>
            </a:r>
          </a:p>
        </p:txBody>
      </p:sp>
      <p:grpSp>
        <p:nvGrpSpPr>
          <p:cNvPr id="12295" name="Группа 5"/>
          <p:cNvGrpSpPr>
            <a:grpSpLocks/>
          </p:cNvGrpSpPr>
          <p:nvPr/>
        </p:nvGrpSpPr>
        <p:grpSpPr bwMode="auto">
          <a:xfrm>
            <a:off x="142844" y="1142984"/>
            <a:ext cx="8786813" cy="2357438"/>
            <a:chOff x="144006" y="1073711"/>
            <a:chExt cx="8643998" cy="2928958"/>
          </a:xfrm>
        </p:grpSpPr>
        <p:graphicFrame>
          <p:nvGraphicFramePr>
            <p:cNvPr id="7" name="Схема 6"/>
            <p:cNvGraphicFramePr/>
            <p:nvPr/>
          </p:nvGraphicFramePr>
          <p:xfrm>
            <a:off x="144006" y="1073711"/>
            <a:ext cx="8643998" cy="292895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284559" y="1251224"/>
              <a:ext cx="8430045" cy="5735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Сроки </a:t>
              </a:r>
              <a:r>
                <a:rPr lang="ru-RU" sz="24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сдачи итогового </a:t>
              </a:r>
              <a:r>
                <a:rPr lang="ru-RU" sz="24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сочинения (изложения):</a:t>
              </a:r>
            </a:p>
          </p:txBody>
        </p:sp>
      </p:grpSp>
      <p:sp>
        <p:nvSpPr>
          <p:cNvPr id="9" name="Стрелка вниз 8"/>
          <p:cNvSpPr/>
          <p:nvPr/>
        </p:nvSpPr>
        <p:spPr>
          <a:xfrm>
            <a:off x="928662" y="3500438"/>
            <a:ext cx="714380" cy="50006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214810" y="3500438"/>
            <a:ext cx="714380" cy="50006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7215206" y="3500438"/>
            <a:ext cx="714380" cy="50006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</a:p>
        </p:txBody>
      </p:sp>
      <p:graphicFrame>
        <p:nvGraphicFramePr>
          <p:cNvPr id="13" name="Схема 12"/>
          <p:cNvGraphicFramePr/>
          <p:nvPr/>
        </p:nvGraphicFramePr>
        <p:xfrm>
          <a:off x="142844" y="4071942"/>
          <a:ext cx="8786874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2875" y="4286250"/>
            <a:ext cx="87868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 регистрации на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сдачу итогового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сочинения (изложения):</a:t>
            </a:r>
          </a:p>
        </p:txBody>
      </p:sp>
      <p:pic>
        <p:nvPicPr>
          <p:cNvPr id="15" name="Picture 5" descr="D:\01 - Рабочий стол\SARRCOKO-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1470" y="0"/>
            <a:ext cx="187965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10373</TotalTime>
  <Words>5151</Words>
  <Application>Microsoft Office PowerPoint</Application>
  <PresentationFormat>Экран (4:3)</PresentationFormat>
  <Paragraphs>539</Paragraphs>
  <Slides>80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1" baseType="lpstr">
      <vt:lpstr>Тема Office</vt:lpstr>
      <vt:lpstr>Организация и проведение  итогового  сочинения (изложения)  в 2016/2017 учебном году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Ответственный за организацию и проведение итогового сочинения (изложения) в МСУ  обеспечивает проверку экзаменационных работ участников по  схеме 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Ответственный за организацию и проведение итогового сочинения (изложения) в МСУ  обеспечивает проверку экзаменационных работ участников по  схеме </vt:lpstr>
      <vt:lpstr>Ответственный за организацию и проведение итогового сочинения (изложения) в МСУ  обеспечивает проверку экзаменационных работ участников по  схеме </vt:lpstr>
      <vt:lpstr>Слайд 74</vt:lpstr>
      <vt:lpstr>Слайд 75</vt:lpstr>
      <vt:lpstr>Требования к упаковке работ участников итогового  сочинения (изложения) для передачи их в РЦОКО</vt:lpstr>
      <vt:lpstr>Слайд 77</vt:lpstr>
      <vt:lpstr>Формируется папка МСУ с формами по ОО</vt:lpstr>
      <vt:lpstr>Какие сроки действия итогового сочинения (изложения)?</vt:lpstr>
      <vt:lpstr>Спасибо за внимание!</vt:lpstr>
    </vt:vector>
  </TitlesOfParts>
  <Company>Региональный центр оценки качества образования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 по организации и проведению  итогового сочинения (изложения)</dc:title>
  <dc:creator>Хурчакова Надежда Анатольевна</dc:creator>
  <cp:lastModifiedBy>Павел</cp:lastModifiedBy>
  <cp:revision>1126</cp:revision>
  <dcterms:created xsi:type="dcterms:W3CDTF">2014-10-13T06:48:53Z</dcterms:created>
  <dcterms:modified xsi:type="dcterms:W3CDTF">2016-12-01T18:10:02Z</dcterms:modified>
</cp:coreProperties>
</file>