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64" r:id="rId8"/>
    <p:sldId id="260" r:id="rId9"/>
    <p:sldId id="265" r:id="rId10"/>
    <p:sldId id="261" r:id="rId11"/>
    <p:sldId id="259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4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BEE665-09F8-4B41-BE2D-A09E3E3CB0D7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527379-ADD2-4259-A824-D6DB1139A6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COMPRIMIR Y DESCOMPRIMIR ARCHIVOS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MAYRA LULIETH GUERRERO </a:t>
            </a:r>
            <a:r>
              <a:rPr lang="es-CO" dirty="0" smtClean="0"/>
              <a:t>GIL</a:t>
            </a:r>
          </a:p>
          <a:p>
            <a:r>
              <a:rPr lang="es-CO" b="1" dirty="0" smtClean="0"/>
              <a:t>HIPI I</a:t>
            </a:r>
            <a:endParaRPr lang="es-C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7456342" cy="1685924"/>
          </a:xfrm>
        </p:spPr>
        <p:txBody>
          <a:bodyPr/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   Nos aparece un cuadro como este, que indica que el programa esta comprimiendo los archivos.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uaeh.edu.mx/virtual/nuevoportal/images/stories/rapidshare/winrar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928802"/>
            <a:ext cx="4590272" cy="3800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7416824" cy="16144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O" dirty="0" smtClean="0">
                <a:solidFill>
                  <a:srgbClr val="FF0000"/>
                </a:solidFill>
              </a:rPr>
              <a:t>	</a:t>
            </a:r>
            <a:r>
              <a:rPr lang="es-CO" dirty="0" smtClean="0">
                <a:solidFill>
                  <a:srgbClr val="7030A0"/>
                </a:solidFill>
              </a:rPr>
              <a:t>Luego, ya en la misma carpeta donde estamos, nos aparece un archivo con extensión .</a:t>
            </a:r>
            <a:r>
              <a:rPr lang="es-CO" dirty="0" err="1" smtClean="0">
                <a:solidFill>
                  <a:srgbClr val="7030A0"/>
                </a:solidFill>
              </a:rPr>
              <a:t>rar</a:t>
            </a:r>
            <a:r>
              <a:rPr lang="es-CO" dirty="0" smtClean="0">
                <a:solidFill>
                  <a:srgbClr val="7030A0"/>
                </a:solidFill>
              </a:rPr>
              <a:t>, lo que significa que hemos terminado de comprimir nuestros archivos.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www.uaeh.edu.mx/virtual/nuevoportal/images/stories/rapidshare/winra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060848"/>
            <a:ext cx="5544616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060848"/>
            <a:ext cx="3581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PARA DESCOMPRIMIR ARCHIVOS CON WINRAR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832" y="1556792"/>
            <a:ext cx="8229600" cy="381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   Para descomprimir archivos existen dos opciones importantes.</a:t>
            </a:r>
          </a:p>
          <a:p>
            <a:pPr>
              <a:buNone/>
            </a:pPr>
            <a:endParaRPr lang="es-CO" dirty="0" smtClean="0">
              <a:solidFill>
                <a:srgbClr val="7030A0"/>
              </a:solidFill>
            </a:endParaRPr>
          </a:p>
          <a:p>
            <a:pPr marL="514350" indent="-514350" algn="just">
              <a:buAutoNum type="arabicPeriod"/>
            </a:pPr>
            <a:r>
              <a:rPr lang="es-CO" sz="2200" dirty="0" smtClean="0">
                <a:solidFill>
                  <a:srgbClr val="7030A0"/>
                </a:solidFill>
              </a:rPr>
              <a:t>Se da </a:t>
            </a:r>
            <a:r>
              <a:rPr lang="es-CO" sz="2200" dirty="0" err="1" smtClean="0">
                <a:solidFill>
                  <a:srgbClr val="7030A0"/>
                </a:solidFill>
              </a:rPr>
              <a:t>click</a:t>
            </a:r>
            <a:r>
              <a:rPr lang="es-CO" sz="2200" dirty="0" smtClean="0">
                <a:solidFill>
                  <a:srgbClr val="7030A0"/>
                </a:solidFill>
              </a:rPr>
              <a:t> derecho sobre el</a:t>
            </a:r>
          </a:p>
          <a:p>
            <a:pPr marL="514350" indent="-514350" algn="just">
              <a:buNone/>
            </a:pPr>
            <a:r>
              <a:rPr lang="es-CO" sz="2200" dirty="0">
                <a:solidFill>
                  <a:srgbClr val="7030A0"/>
                </a:solidFill>
              </a:rPr>
              <a:t> </a:t>
            </a:r>
            <a:r>
              <a:rPr lang="es-CO" sz="2200" dirty="0" smtClean="0">
                <a:solidFill>
                  <a:srgbClr val="7030A0"/>
                </a:solidFill>
              </a:rPr>
              <a:t>    archivo comprimido .</a:t>
            </a:r>
            <a:r>
              <a:rPr lang="es-CO" sz="2200" dirty="0" err="1" smtClean="0">
                <a:solidFill>
                  <a:srgbClr val="7030A0"/>
                </a:solidFill>
              </a:rPr>
              <a:t>rar</a:t>
            </a:r>
            <a:r>
              <a:rPr lang="es-CO" sz="2200" dirty="0" smtClean="0">
                <a:solidFill>
                  <a:srgbClr val="7030A0"/>
                </a:solidFill>
              </a:rPr>
              <a:t> y se </a:t>
            </a:r>
          </a:p>
          <a:p>
            <a:pPr marL="514350" indent="-514350" algn="just">
              <a:buNone/>
            </a:pPr>
            <a:r>
              <a:rPr lang="es-CO" sz="2200" dirty="0">
                <a:solidFill>
                  <a:srgbClr val="7030A0"/>
                </a:solidFill>
              </a:rPr>
              <a:t> </a:t>
            </a:r>
            <a:r>
              <a:rPr lang="es-CO" sz="2200" dirty="0" smtClean="0">
                <a:solidFill>
                  <a:srgbClr val="7030A0"/>
                </a:solidFill>
              </a:rPr>
              <a:t>    elige la opción “extraer aquí”.</a:t>
            </a:r>
          </a:p>
          <a:p>
            <a:pPr marL="514350" indent="-514350" algn="just">
              <a:buNone/>
            </a:pPr>
            <a:r>
              <a:rPr lang="es-CO" sz="2200" dirty="0">
                <a:solidFill>
                  <a:srgbClr val="7030A0"/>
                </a:solidFill>
              </a:rPr>
              <a:t> </a:t>
            </a:r>
            <a:r>
              <a:rPr lang="es-CO" sz="2200" dirty="0" smtClean="0">
                <a:solidFill>
                  <a:srgbClr val="7030A0"/>
                </a:solidFill>
              </a:rPr>
              <a:t>    En donde se descomprimen los</a:t>
            </a:r>
          </a:p>
          <a:p>
            <a:pPr marL="514350" indent="-514350" algn="just">
              <a:buNone/>
            </a:pPr>
            <a:r>
              <a:rPr lang="es-CO" sz="2200" dirty="0" smtClean="0">
                <a:solidFill>
                  <a:srgbClr val="7030A0"/>
                </a:solidFill>
              </a:rPr>
              <a:t>     archivos en la carpeta donde se </a:t>
            </a:r>
          </a:p>
          <a:p>
            <a:pPr marL="514350" indent="-514350" algn="just">
              <a:buNone/>
            </a:pPr>
            <a:r>
              <a:rPr lang="es-CO" sz="2200" dirty="0" smtClean="0">
                <a:solidFill>
                  <a:srgbClr val="7030A0"/>
                </a:solidFill>
              </a:rPr>
              <a:t>     encuentre.</a:t>
            </a:r>
            <a:endParaRPr lang="es-CO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7671796" cy="20431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2. Se da la opción “Extraer ficheros” en donde se puede elegir en que carpeta se quiere que se descomprima el archivo.</a:t>
            </a:r>
          </a:p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</a:rPr>
              <a:t>   Luego habrá que esperar a que se descomprima y ubicar los archivos descomprimidos en el lugar que se eligió.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26" y="2276872"/>
            <a:ext cx="3214710" cy="41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713" y="2420888"/>
            <a:ext cx="26112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6460" y="2420888"/>
            <a:ext cx="2909370" cy="39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93" y="764704"/>
            <a:ext cx="5609395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13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ZQOEpXmR0Oc/VO_PsP48EwI/AAAAAAAAAAg/btqLZYJWLPQ/s1600/Comprimir_Descomprimir.png"/>
          <p:cNvPicPr>
            <a:picLocks noChangeAspect="1" noChangeArrowheads="1"/>
          </p:cNvPicPr>
          <p:nvPr/>
        </p:nvPicPr>
        <p:blipFill>
          <a:blip r:embed="rId2">
            <a:lum bright="33000" contrast="-10000"/>
          </a:blip>
          <a:srcRect/>
          <a:stretch>
            <a:fillRect/>
          </a:stretch>
        </p:blipFill>
        <p:spPr bwMode="auto">
          <a:xfrm>
            <a:off x="1714480" y="1571612"/>
            <a:ext cx="4876800" cy="48768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948720"/>
          </a:xfrm>
        </p:spPr>
        <p:txBody>
          <a:bodyPr>
            <a:no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Compresores de archivos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CO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muchas herramientas a la hora de comprimir archivos, esto nos ayuda muchísimo al momento de agrupar múltiples archivos, ya sea para adjuntarlos en un mensaje, transferirlos a un dispositivo  o simplemente compartirlo.</a:t>
            </a:r>
          </a:p>
          <a:p>
            <a:pPr>
              <a:buNone/>
            </a:pP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Al 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comprimir un 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archivo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 lo que hacemos es 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reducir su peso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de este modo, en una misma unidad de almacenamiento (disco duro,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pendrive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Cd, Dvd,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) podremos guardar mayor cantidad de datos. Y es que en muchas ocasiones, </a:t>
            </a:r>
            <a:r>
              <a:rPr lang="es-CO" i="1" dirty="0" smtClean="0">
                <a:solidFill>
                  <a:schemeClr val="accent2">
                    <a:lumMod val="75000"/>
                  </a:schemeClr>
                </a:solidFill>
              </a:rPr>
              <a:t>“El tamaño (peso) si importa”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C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prites.comohacerpara.com/img/00961-comprimir-archivos-usando-win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286388"/>
            <a:ext cx="2014506" cy="1343004"/>
          </a:xfrm>
          <a:prstGeom prst="rect">
            <a:avLst/>
          </a:prstGeom>
          <a:noFill/>
        </p:spPr>
      </p:pic>
      <p:pic>
        <p:nvPicPr>
          <p:cNvPr id="3074" name="Picture 2" descr="http://1.bp.blogspot.com/-xy1hiD8dLFs/VUuay0geDHI/AAAAAAAAAfY/sTWvZcyb2qk/s1600/WinZip_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5992"/>
            <a:ext cx="1643074" cy="1643074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43866" cy="1323010"/>
          </a:xfrm>
        </p:spPr>
        <p:txBody>
          <a:bodyPr>
            <a:noAutofit/>
          </a:bodyPr>
          <a:lstStyle/>
          <a:p>
            <a:pPr algn="ctr"/>
            <a:r>
              <a:rPr lang="es-CO" sz="4400" dirty="0" smtClean="0">
                <a:solidFill>
                  <a:srgbClr val="FF0000"/>
                </a:solidFill>
              </a:rPr>
              <a:t>Programas para comprimir y descomprimir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1857364"/>
            <a:ext cx="5929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err="1" smtClean="0">
                <a:solidFill>
                  <a:srgbClr val="002060"/>
                </a:solidFill>
              </a:rPr>
              <a:t>WinZipes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un compresor de archivos comercial que funciona en Microsoft Windows, desarrollado por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WinZip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Computing (antes conocido como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Nico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Mak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Computing). Puede manejar varios formatos de archivo adicionales. Es un producto comercial con una versión de evaluación gratuita.</a:t>
            </a:r>
          </a:p>
          <a:p>
            <a:pPr algn="just"/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Posee un formato propio de compresión .Zip y además descomprime archivos RAR y BZ2.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4357694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err="1" smtClean="0">
                <a:solidFill>
                  <a:srgbClr val="002060"/>
                </a:solidFill>
              </a:rPr>
              <a:t>WinAce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mantenido por e-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merge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GmbH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se usa para descomprimir y manipular ficheros ACE en Microsoft Windows. Además de contar con el formato ACE, de enorme ratio de compresión,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WinAce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es compatible con los principales del sector: ZIP, GZ, TAR, CAB... Todos ellos se procesan de manera rápida y eficiente, con una bajísima tasa de errores.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roro44.net/imgcache/2014/03/75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080245" cy="2071702"/>
          </a:xfrm>
          <a:prstGeom prst="rect">
            <a:avLst/>
          </a:prstGeom>
          <a:noFill/>
        </p:spPr>
      </p:pic>
      <p:pic>
        <p:nvPicPr>
          <p:cNvPr id="2050" name="Picture 2" descr="http://media2.giga.de/2013/11/7z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26" y="642918"/>
            <a:ext cx="2451718" cy="207170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7158" y="571480"/>
            <a:ext cx="6429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7-Zip</a:t>
            </a:r>
            <a:r>
              <a:rPr lang="es-CO" dirty="0" smtClean="0">
                <a:solidFill>
                  <a:srgbClr val="002060"/>
                </a:solidFill>
              </a:rPr>
              <a:t>es</a:t>
            </a:r>
            <a:r>
              <a:rPr lang="es-CO" dirty="0" smtClean="0"/>
              <a:t> 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un archivador de ficheros libre para Microsoft Windows, desarrollado por Igor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Pavlov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. Por defecto utiliza el formato de archivo 7z, también libre, (con extensión .7z). Este formato usa los métodos de compresión LZMA y PPMD, desarrollados por su autor, y puede aplicar un filtro a los ejecutables para aumentar su compresibilidad. Los archivos 7z pueden ser sólidos, a diferencia de los ZIP, lo que mejora la compresión de conjuntos de archivos pequeños.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3429000"/>
            <a:ext cx="628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 smtClean="0">
                <a:solidFill>
                  <a:srgbClr val="002060"/>
                </a:solidFill>
              </a:rPr>
              <a:t>PeaZip</a:t>
            </a:r>
            <a:r>
              <a:rPr lang="es-CO" dirty="0" err="1" smtClean="0">
                <a:solidFill>
                  <a:srgbClr val="002060"/>
                </a:solidFill>
              </a:rPr>
              <a:t>es</a:t>
            </a:r>
            <a:r>
              <a:rPr lang="es-CO" dirty="0" smtClean="0"/>
              <a:t> 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un administrador de archivos y archivador para Microsoft Windows y GNU/Linux. Se apoya su formato de archivos nativo PEA (con compresión,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multi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volumen y cifrado flexible autenticada y sistemas de control de integridad) y otros formatos principales, con especial atención a la manipulación de formatos abiertos.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escargarsoft.com/images/winr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86190"/>
            <a:ext cx="1576383" cy="188682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28596" y="428604"/>
            <a:ext cx="5572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 smtClean="0">
                <a:solidFill>
                  <a:srgbClr val="002060"/>
                </a:solidFill>
              </a:rPr>
              <a:t>IZArc</a:t>
            </a:r>
            <a:r>
              <a:rPr lang="es-CO" dirty="0" smtClean="0">
                <a:solidFill>
                  <a:srgbClr val="002060"/>
                </a:solidFill>
              </a:rPr>
              <a:t> 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(pronunciado como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easy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arc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) es un archivador de ficheros o compresor de archivos para Microsoft Windows, desarrollado por el programador búlgaro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Ivan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Zahariev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El programa tiene licencia gratis, pero no es de código abierto. Además de los formatos de archivos más comunes comprimidos usados como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zip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rar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gzip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 tar.gz, bzip2 y 7z,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IZArc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 maneja una inusual cantidad de archivos (48 en total).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3429000"/>
            <a:ext cx="6286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 smtClean="0">
                <a:solidFill>
                  <a:srgbClr val="002060"/>
                </a:solidFill>
              </a:rPr>
              <a:t>WinRAR</a:t>
            </a:r>
            <a:r>
              <a:rPr lang="es-CO" b="1" dirty="0" smtClean="0">
                <a:solidFill>
                  <a:srgbClr val="002060"/>
                </a:solidFill>
              </a:rPr>
              <a:t> </a:t>
            </a:r>
            <a:r>
              <a:rPr lang="es-CO" dirty="0" smtClean="0">
                <a:solidFill>
                  <a:srgbClr val="002060"/>
                </a:solidFill>
              </a:rPr>
              <a:t>es</a:t>
            </a:r>
            <a:r>
              <a:rPr lang="es-CO" dirty="0" smtClean="0"/>
              <a:t> 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un software de compresión de datos desarrollado por Eugene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Roshal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y lanzado por primera vez alrededor de 1995.1 Aunque es un producto comercial, existe una versión de prueba gratuita.</a:t>
            </a:r>
          </a:p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Posee un formato propio de compresión, el RAR, que incluye un soporte completo, pero también es compatible con otros formatos, tales como: ZIP, CAB, 7z, ACE, ARJ, UUE, TAR, BZ2 o BZip2 o TAR .BZ2 o TBZ2 o TB2, JAR, ISO, GZ o </a:t>
            </a:r>
            <a:r>
              <a:rPr lang="es-CO" dirty="0" err="1" smtClean="0">
                <a:solidFill>
                  <a:schemeClr val="accent2">
                    <a:lumMod val="75000"/>
                  </a:schemeClr>
                </a:solidFill>
              </a:rPr>
              <a:t>Gzip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, LZH o LHA, Z.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4.bp.blogspot.com/_l2LXpcSKJMc/TE5dBQdKBQI/AAAAAAAAAQU/aV1qZ2FzJD0/s400/IZAr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392" y="57148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1257296"/>
          </a:xfrm>
        </p:spPr>
        <p:txBody>
          <a:bodyPr/>
          <a:lstStyle/>
          <a:p>
            <a:r>
              <a:rPr lang="es-CO" sz="2000" dirty="0" smtClean="0">
                <a:solidFill>
                  <a:srgbClr val="7030A0"/>
                </a:solidFill>
              </a:rPr>
              <a:t>Pasos para comprimir con </a:t>
            </a:r>
            <a:r>
              <a:rPr lang="es-CO" sz="2000" dirty="0" err="1" smtClean="0">
                <a:solidFill>
                  <a:srgbClr val="7030A0"/>
                </a:solidFill>
              </a:rPr>
              <a:t>WinRar</a:t>
            </a:r>
            <a:endParaRPr lang="es-CO" sz="2000" dirty="0" smtClean="0">
              <a:solidFill>
                <a:srgbClr val="7030A0"/>
              </a:solidFill>
            </a:endParaRPr>
          </a:p>
          <a:p>
            <a:r>
              <a:rPr lang="es-CO" sz="2000" dirty="0" smtClean="0">
                <a:solidFill>
                  <a:srgbClr val="7030A0"/>
                </a:solidFill>
              </a:rPr>
              <a:t>Antes que nada, se debe tener instalado el programa, este es gratuito desde la pagina del autor.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63688" y="3140968"/>
            <a:ext cx="5472608" cy="328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Primero que todo,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ubican los archivos o carpetas que se desean comprimir, se seleccionan y se oprime </a:t>
            </a:r>
            <a:r>
              <a:rPr kumimoji="0" lang="es-CO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derecho y luego la opción Añadir al archivo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1785950" cy="12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00034" y="571480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CO" sz="2000" dirty="0" smtClean="0">
                <a:solidFill>
                  <a:srgbClr val="7030A0"/>
                </a:solidFill>
              </a:rPr>
              <a:t>De los anteriores programas que realizan esta acción, se hablara del mas conocido que es WINRAR.</a:t>
            </a:r>
            <a:endParaRPr lang="es-CO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aeh.edu.mx/virtual/nuevoportal/images/stories/rapidshare/winrar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7200800" cy="6032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30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3.amazonaws.com/engrade-myfiles/4088287940817362/9353082-dibujos-animados-sonriente-po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80"/>
            <a:ext cx="3337189" cy="240173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7678636" cy="4150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2400" dirty="0" smtClean="0">
                <a:solidFill>
                  <a:srgbClr val="7030A0"/>
                </a:solidFill>
              </a:rPr>
              <a:t>   Nos aparecerá una ventana como la que veremos en la siguiente diapositiva, en donde se puede comprimir tanto en formato .</a:t>
            </a:r>
            <a:r>
              <a:rPr lang="es-CO" sz="2400" dirty="0" err="1" smtClean="0">
                <a:solidFill>
                  <a:srgbClr val="7030A0"/>
                </a:solidFill>
              </a:rPr>
              <a:t>rar</a:t>
            </a:r>
            <a:r>
              <a:rPr lang="es-CO" sz="2400" dirty="0" smtClean="0">
                <a:solidFill>
                  <a:srgbClr val="7030A0"/>
                </a:solidFill>
              </a:rPr>
              <a:t> como en .</a:t>
            </a:r>
            <a:r>
              <a:rPr lang="es-CO" sz="2400" dirty="0" err="1" smtClean="0">
                <a:solidFill>
                  <a:srgbClr val="7030A0"/>
                </a:solidFill>
              </a:rPr>
              <a:t>zip</a:t>
            </a:r>
            <a:r>
              <a:rPr lang="es-CO" sz="2400" dirty="0" smtClean="0">
                <a:solidFill>
                  <a:srgbClr val="7030A0"/>
                </a:solidFill>
              </a:rPr>
              <a:t>, este ultimo es útil cuando por alguna razón el que descomprima el archivo no tenga </a:t>
            </a:r>
            <a:r>
              <a:rPr lang="es-CO" sz="2400" dirty="0" err="1" smtClean="0">
                <a:solidFill>
                  <a:srgbClr val="7030A0"/>
                </a:solidFill>
              </a:rPr>
              <a:t>winrar</a:t>
            </a:r>
            <a:r>
              <a:rPr lang="es-CO" sz="2400" dirty="0" smtClean="0">
                <a:solidFill>
                  <a:srgbClr val="7030A0"/>
                </a:solidFill>
              </a:rPr>
              <a:t>, pero por lo general se elige .</a:t>
            </a:r>
            <a:r>
              <a:rPr lang="es-CO" sz="2400" dirty="0" err="1" smtClean="0">
                <a:solidFill>
                  <a:srgbClr val="7030A0"/>
                </a:solidFill>
              </a:rPr>
              <a:t>rar</a:t>
            </a:r>
            <a:r>
              <a:rPr lang="es-CO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es-CO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CO" sz="2400" dirty="0" smtClean="0">
                <a:solidFill>
                  <a:srgbClr val="7030A0"/>
                </a:solidFill>
              </a:rPr>
              <a:t>   De igual manera, nos da la opción de cambiar de nombre al archivo y colocar contraseña.</a:t>
            </a:r>
          </a:p>
          <a:p>
            <a:pPr>
              <a:buNone/>
            </a:pPr>
            <a:endParaRPr lang="es-CO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CO" sz="2400" dirty="0" smtClean="0">
                <a:solidFill>
                  <a:srgbClr val="7030A0"/>
                </a:solidFill>
              </a:rPr>
              <a:t>   Le damos </a:t>
            </a:r>
            <a:r>
              <a:rPr lang="es-CO" sz="2400" dirty="0" err="1" smtClean="0">
                <a:solidFill>
                  <a:srgbClr val="7030A0"/>
                </a:solidFill>
              </a:rPr>
              <a:t>click</a:t>
            </a:r>
            <a:r>
              <a:rPr lang="es-CO" sz="2400" dirty="0" smtClean="0">
                <a:solidFill>
                  <a:srgbClr val="7030A0"/>
                </a:solidFill>
              </a:rPr>
              <a:t> en aceptar.</a:t>
            </a:r>
            <a:endParaRPr lang="es-CO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88" y="260648"/>
            <a:ext cx="7416824" cy="622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5925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694</Words>
  <Application>Microsoft Office PowerPoint</Application>
  <PresentationFormat>Presentación en pantalla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COMPRIMIR Y DESCOMPRIMIR ARCHIVOS</vt:lpstr>
      <vt:lpstr>Compresores de archivos</vt:lpstr>
      <vt:lpstr>Programas para comprimir y descomprimir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PARA DESCOMPRIMIR ARCHIVOS CON WINRAR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COMPRIMIR Y DESCOMPRIMIR ARCHIVOS</dc:title>
  <dc:creator>JhonnyMay</dc:creator>
  <cp:lastModifiedBy>JhonnyMay</cp:lastModifiedBy>
  <cp:revision>15</cp:revision>
  <dcterms:created xsi:type="dcterms:W3CDTF">2015-10-20T23:53:51Z</dcterms:created>
  <dcterms:modified xsi:type="dcterms:W3CDTF">2015-10-28T03:51:32Z</dcterms:modified>
</cp:coreProperties>
</file>