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5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771B9-03D8-40E1-8E01-599768574FB1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B4A5570-7BDC-473C-B183-6D768D485C62}">
      <dgm:prSet phldrT="[Texto]" custT="1"/>
      <dgm:spPr/>
      <dgm:t>
        <a:bodyPr/>
        <a:lstStyle/>
        <a:p>
          <a:r>
            <a:rPr lang="es-MX" sz="2800" dirty="0" smtClean="0"/>
            <a:t>Corto Plazo</a:t>
          </a:r>
        </a:p>
        <a:p>
          <a:r>
            <a:rPr lang="es-MX" sz="2000" dirty="0" smtClean="0"/>
            <a:t>Menos de un año</a:t>
          </a:r>
          <a:endParaRPr lang="es-MX" sz="2000" dirty="0"/>
        </a:p>
      </dgm:t>
    </dgm:pt>
    <dgm:pt modelId="{DE412E7B-ADA3-4668-8087-DEE29FB4B6FC}" type="parTrans" cxnId="{49335414-3BFB-46E9-93FF-0C3642ABEFD8}">
      <dgm:prSet/>
      <dgm:spPr/>
      <dgm:t>
        <a:bodyPr/>
        <a:lstStyle/>
        <a:p>
          <a:endParaRPr lang="es-MX"/>
        </a:p>
      </dgm:t>
    </dgm:pt>
    <dgm:pt modelId="{E1626C17-F41A-44C2-B193-3C07C3CBC93E}" type="sibTrans" cxnId="{49335414-3BFB-46E9-93FF-0C3642ABEFD8}">
      <dgm:prSet/>
      <dgm:spPr/>
      <dgm:t>
        <a:bodyPr/>
        <a:lstStyle/>
        <a:p>
          <a:endParaRPr lang="es-MX"/>
        </a:p>
      </dgm:t>
    </dgm:pt>
    <dgm:pt modelId="{D9C35F61-ABAA-4057-893A-E4C4383E976B}">
      <dgm:prSet phldrT="[Texto]" phldr="1"/>
      <dgm:spPr/>
      <dgm:t>
        <a:bodyPr/>
        <a:lstStyle/>
        <a:p>
          <a:endParaRPr lang="es-MX" dirty="0"/>
        </a:p>
      </dgm:t>
    </dgm:pt>
    <dgm:pt modelId="{F748000A-38F2-470C-91F6-89C098F8108B}" type="parTrans" cxnId="{9679CD5A-2D0D-40DD-AA38-6C3B4D1A8C5D}">
      <dgm:prSet/>
      <dgm:spPr/>
      <dgm:t>
        <a:bodyPr/>
        <a:lstStyle/>
        <a:p>
          <a:endParaRPr lang="es-MX"/>
        </a:p>
      </dgm:t>
    </dgm:pt>
    <dgm:pt modelId="{D11983ED-0339-41CB-BFAF-BB1F6F8B51E3}" type="sibTrans" cxnId="{9679CD5A-2D0D-40DD-AA38-6C3B4D1A8C5D}">
      <dgm:prSet/>
      <dgm:spPr/>
      <dgm:t>
        <a:bodyPr/>
        <a:lstStyle/>
        <a:p>
          <a:endParaRPr lang="es-MX"/>
        </a:p>
      </dgm:t>
    </dgm:pt>
    <dgm:pt modelId="{CDB967E4-4360-4150-A982-75361A262B67}">
      <dgm:prSet phldrT="[Texto]" phldr="1"/>
      <dgm:spPr/>
      <dgm:t>
        <a:bodyPr/>
        <a:lstStyle/>
        <a:p>
          <a:endParaRPr lang="es-MX" dirty="0"/>
        </a:p>
      </dgm:t>
    </dgm:pt>
    <dgm:pt modelId="{73513E28-457F-4D49-9F35-7AD95541CA32}" type="parTrans" cxnId="{EDC3F759-679A-4765-95B9-00B4EB869E01}">
      <dgm:prSet/>
      <dgm:spPr/>
      <dgm:t>
        <a:bodyPr/>
        <a:lstStyle/>
        <a:p>
          <a:endParaRPr lang="es-MX"/>
        </a:p>
      </dgm:t>
    </dgm:pt>
    <dgm:pt modelId="{BE3FD145-7EAC-4CF9-87BA-057FF0DD7DD2}" type="sibTrans" cxnId="{EDC3F759-679A-4765-95B9-00B4EB869E01}">
      <dgm:prSet/>
      <dgm:spPr/>
      <dgm:t>
        <a:bodyPr/>
        <a:lstStyle/>
        <a:p>
          <a:endParaRPr lang="es-MX"/>
        </a:p>
      </dgm:t>
    </dgm:pt>
    <dgm:pt modelId="{193EA1A2-5FA1-48D3-BC42-22BF50BADBD5}">
      <dgm:prSet phldrT="[Texto]" custT="1"/>
      <dgm:spPr/>
      <dgm:t>
        <a:bodyPr/>
        <a:lstStyle/>
        <a:p>
          <a:r>
            <a:rPr lang="es-MX" sz="3100" dirty="0" smtClean="0"/>
            <a:t>Mediano Plazo</a:t>
          </a:r>
        </a:p>
        <a:p>
          <a:r>
            <a:rPr lang="es-MX" sz="2400" dirty="0" smtClean="0"/>
            <a:t>De 1 a 3 años</a:t>
          </a:r>
          <a:endParaRPr lang="es-MX" sz="2400" dirty="0"/>
        </a:p>
      </dgm:t>
    </dgm:pt>
    <dgm:pt modelId="{DAA46CED-25A6-44B4-BC93-9470FDC31810}" type="parTrans" cxnId="{59E3B9C3-F886-4A7A-8BEE-84E8C18941C3}">
      <dgm:prSet/>
      <dgm:spPr/>
      <dgm:t>
        <a:bodyPr/>
        <a:lstStyle/>
        <a:p>
          <a:endParaRPr lang="es-MX"/>
        </a:p>
      </dgm:t>
    </dgm:pt>
    <dgm:pt modelId="{78A7A07E-85EE-4310-A398-ECDFC186E5C1}" type="sibTrans" cxnId="{59E3B9C3-F886-4A7A-8BEE-84E8C18941C3}">
      <dgm:prSet/>
      <dgm:spPr/>
      <dgm:t>
        <a:bodyPr/>
        <a:lstStyle/>
        <a:p>
          <a:endParaRPr lang="es-MX"/>
        </a:p>
      </dgm:t>
    </dgm:pt>
    <dgm:pt modelId="{FD1212C7-3399-41E6-A404-7E5EBDA81B2A}">
      <dgm:prSet phldrT="[Texto]" phldr="1"/>
      <dgm:spPr/>
      <dgm:t>
        <a:bodyPr/>
        <a:lstStyle/>
        <a:p>
          <a:endParaRPr lang="es-MX"/>
        </a:p>
      </dgm:t>
    </dgm:pt>
    <dgm:pt modelId="{5F087DFB-BCE6-4570-A0AF-0D78323E11D7}" type="parTrans" cxnId="{8B4BB42A-003B-4C1F-9F0D-E1AE9C542539}">
      <dgm:prSet/>
      <dgm:spPr/>
      <dgm:t>
        <a:bodyPr/>
        <a:lstStyle/>
        <a:p>
          <a:endParaRPr lang="es-MX"/>
        </a:p>
      </dgm:t>
    </dgm:pt>
    <dgm:pt modelId="{BCA4C76B-AFA5-4766-9C29-90B6236A03D0}" type="sibTrans" cxnId="{8B4BB42A-003B-4C1F-9F0D-E1AE9C542539}">
      <dgm:prSet/>
      <dgm:spPr/>
      <dgm:t>
        <a:bodyPr/>
        <a:lstStyle/>
        <a:p>
          <a:endParaRPr lang="es-MX"/>
        </a:p>
      </dgm:t>
    </dgm:pt>
    <dgm:pt modelId="{9DED72DA-7DC7-4E8E-9B38-539D2EC5B225}">
      <dgm:prSet phldrT="[Texto]" phldr="1"/>
      <dgm:spPr/>
      <dgm:t>
        <a:bodyPr/>
        <a:lstStyle/>
        <a:p>
          <a:endParaRPr lang="es-MX"/>
        </a:p>
      </dgm:t>
    </dgm:pt>
    <dgm:pt modelId="{EE9EEC74-F7F8-44B2-AC57-40E029B32E12}" type="parTrans" cxnId="{8271EB7B-F7A6-462C-ACDB-2940EC070B16}">
      <dgm:prSet/>
      <dgm:spPr/>
      <dgm:t>
        <a:bodyPr/>
        <a:lstStyle/>
        <a:p>
          <a:endParaRPr lang="es-MX"/>
        </a:p>
      </dgm:t>
    </dgm:pt>
    <dgm:pt modelId="{CF98E885-150A-420B-8576-A3DBAEA80181}" type="sibTrans" cxnId="{8271EB7B-F7A6-462C-ACDB-2940EC070B16}">
      <dgm:prSet/>
      <dgm:spPr/>
      <dgm:t>
        <a:bodyPr/>
        <a:lstStyle/>
        <a:p>
          <a:endParaRPr lang="es-MX"/>
        </a:p>
      </dgm:t>
    </dgm:pt>
    <dgm:pt modelId="{E9C865C5-0296-4D6D-B213-8E690278C4EA}">
      <dgm:prSet phldrT="[Texto]" custT="1"/>
      <dgm:spPr/>
      <dgm:t>
        <a:bodyPr/>
        <a:lstStyle/>
        <a:p>
          <a:r>
            <a:rPr lang="es-MX" sz="3100" dirty="0" smtClean="0"/>
            <a:t>Largo Plazo</a:t>
          </a:r>
        </a:p>
        <a:p>
          <a:r>
            <a:rPr lang="es-MX" sz="2400" dirty="0" smtClean="0"/>
            <a:t>Más de 3 años</a:t>
          </a:r>
          <a:endParaRPr lang="es-MX" sz="2400" dirty="0"/>
        </a:p>
      </dgm:t>
    </dgm:pt>
    <dgm:pt modelId="{329FEED4-43A1-4D2D-B565-89F451CF4546}" type="parTrans" cxnId="{7B0E536E-898A-4050-A20E-739D6480E5BD}">
      <dgm:prSet/>
      <dgm:spPr/>
      <dgm:t>
        <a:bodyPr/>
        <a:lstStyle/>
        <a:p>
          <a:endParaRPr lang="es-MX"/>
        </a:p>
      </dgm:t>
    </dgm:pt>
    <dgm:pt modelId="{4CDF6E42-F8D9-4CBB-A3B4-9D79380E7B8A}" type="sibTrans" cxnId="{7B0E536E-898A-4050-A20E-739D6480E5BD}">
      <dgm:prSet/>
      <dgm:spPr/>
      <dgm:t>
        <a:bodyPr/>
        <a:lstStyle/>
        <a:p>
          <a:endParaRPr lang="es-MX"/>
        </a:p>
      </dgm:t>
    </dgm:pt>
    <dgm:pt modelId="{DBD083E1-76DF-4BE9-BEDC-391674BCFEC6}">
      <dgm:prSet phldrT="[Texto]" phldr="1"/>
      <dgm:spPr/>
      <dgm:t>
        <a:bodyPr/>
        <a:lstStyle/>
        <a:p>
          <a:endParaRPr lang="es-MX"/>
        </a:p>
      </dgm:t>
    </dgm:pt>
    <dgm:pt modelId="{339656CD-854B-48EC-A94A-A4CD5AE53261}" type="parTrans" cxnId="{19A7B511-DC3E-48B5-9964-DA96CE969BB2}">
      <dgm:prSet/>
      <dgm:spPr/>
      <dgm:t>
        <a:bodyPr/>
        <a:lstStyle/>
        <a:p>
          <a:endParaRPr lang="es-MX"/>
        </a:p>
      </dgm:t>
    </dgm:pt>
    <dgm:pt modelId="{00425D23-1725-4CFF-84D8-F43FF9832F58}" type="sibTrans" cxnId="{19A7B511-DC3E-48B5-9964-DA96CE969BB2}">
      <dgm:prSet/>
      <dgm:spPr/>
      <dgm:t>
        <a:bodyPr/>
        <a:lstStyle/>
        <a:p>
          <a:endParaRPr lang="es-MX"/>
        </a:p>
      </dgm:t>
    </dgm:pt>
    <dgm:pt modelId="{5570BCDB-7D1B-4292-9E33-5357D0BA470C}">
      <dgm:prSet phldrT="[Texto]" phldr="1"/>
      <dgm:spPr/>
      <dgm:t>
        <a:bodyPr/>
        <a:lstStyle/>
        <a:p>
          <a:endParaRPr lang="es-MX"/>
        </a:p>
      </dgm:t>
    </dgm:pt>
    <dgm:pt modelId="{F4487941-65AA-48FE-808E-39AD472F1797}" type="parTrans" cxnId="{1DBB15A6-46C2-40C5-B09C-0D25202E3141}">
      <dgm:prSet/>
      <dgm:spPr/>
      <dgm:t>
        <a:bodyPr/>
        <a:lstStyle/>
        <a:p>
          <a:endParaRPr lang="es-MX"/>
        </a:p>
      </dgm:t>
    </dgm:pt>
    <dgm:pt modelId="{0E9557CA-D159-4F4E-9466-4B4F40774B2A}" type="sibTrans" cxnId="{1DBB15A6-46C2-40C5-B09C-0D25202E3141}">
      <dgm:prSet/>
      <dgm:spPr/>
      <dgm:t>
        <a:bodyPr/>
        <a:lstStyle/>
        <a:p>
          <a:endParaRPr lang="es-MX"/>
        </a:p>
      </dgm:t>
    </dgm:pt>
    <dgm:pt modelId="{998E8C80-ACE2-451F-BDD2-2E3B4FE4127D}" type="pres">
      <dgm:prSet presAssocID="{FB0771B9-03D8-40E1-8E01-599768574F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0002A4F-CD0B-48B2-97D5-4D5F9D0A697D}" type="pres">
      <dgm:prSet presAssocID="{FB4A5570-7BDC-473C-B183-6D768D485C62}" presName="linNode" presStyleCnt="0"/>
      <dgm:spPr/>
      <dgm:t>
        <a:bodyPr/>
        <a:lstStyle/>
        <a:p>
          <a:endParaRPr lang="es-MX"/>
        </a:p>
      </dgm:t>
    </dgm:pt>
    <dgm:pt modelId="{D5549F66-6F2E-4C10-90D0-816443AD1DB6}" type="pres">
      <dgm:prSet presAssocID="{FB4A5570-7BDC-473C-B183-6D768D485C62}" presName="parentText" presStyleLbl="node1" presStyleIdx="0" presStyleCnt="3" custLinFactNeighborX="-1395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AC5AF8-B9A7-4AF7-912F-BAB94F0A7730}" type="pres">
      <dgm:prSet presAssocID="{FB4A5570-7BDC-473C-B183-6D768D485C6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2F7E2D-805B-4550-9EE4-02107D61FCEF}" type="pres">
      <dgm:prSet presAssocID="{E1626C17-F41A-44C2-B193-3C07C3CBC93E}" presName="sp" presStyleCnt="0"/>
      <dgm:spPr/>
      <dgm:t>
        <a:bodyPr/>
        <a:lstStyle/>
        <a:p>
          <a:endParaRPr lang="es-MX"/>
        </a:p>
      </dgm:t>
    </dgm:pt>
    <dgm:pt modelId="{A8F7087F-CDC1-4CAA-BDF7-07F82851C4E1}" type="pres">
      <dgm:prSet presAssocID="{193EA1A2-5FA1-48D3-BC42-22BF50BADBD5}" presName="linNode" presStyleCnt="0"/>
      <dgm:spPr/>
      <dgm:t>
        <a:bodyPr/>
        <a:lstStyle/>
        <a:p>
          <a:endParaRPr lang="es-MX"/>
        </a:p>
      </dgm:t>
    </dgm:pt>
    <dgm:pt modelId="{D1D30F6B-6917-4041-B9B7-379AB13A3499}" type="pres">
      <dgm:prSet presAssocID="{193EA1A2-5FA1-48D3-BC42-22BF50BADBD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960024-3E7B-4C79-A63E-575113A06B4C}" type="pres">
      <dgm:prSet presAssocID="{193EA1A2-5FA1-48D3-BC42-22BF50BADBD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9B1D1B-5E5F-4F1B-8FAA-27495E2C9FF2}" type="pres">
      <dgm:prSet presAssocID="{78A7A07E-85EE-4310-A398-ECDFC186E5C1}" presName="sp" presStyleCnt="0"/>
      <dgm:spPr/>
      <dgm:t>
        <a:bodyPr/>
        <a:lstStyle/>
        <a:p>
          <a:endParaRPr lang="es-MX"/>
        </a:p>
      </dgm:t>
    </dgm:pt>
    <dgm:pt modelId="{7BCE6773-52D6-4A79-A016-55CACC5FEFDA}" type="pres">
      <dgm:prSet presAssocID="{E9C865C5-0296-4D6D-B213-8E690278C4EA}" presName="linNode" presStyleCnt="0"/>
      <dgm:spPr/>
      <dgm:t>
        <a:bodyPr/>
        <a:lstStyle/>
        <a:p>
          <a:endParaRPr lang="es-MX"/>
        </a:p>
      </dgm:t>
    </dgm:pt>
    <dgm:pt modelId="{4699EA1D-73FA-438B-BF49-C03AAD25BC3C}" type="pres">
      <dgm:prSet presAssocID="{E9C865C5-0296-4D6D-B213-8E690278C4E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0C77A5-2B9F-4EC8-873A-966621281496}" type="pres">
      <dgm:prSet presAssocID="{E9C865C5-0296-4D6D-B213-8E690278C4E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B0E536E-898A-4050-A20E-739D6480E5BD}" srcId="{FB0771B9-03D8-40E1-8E01-599768574FB1}" destId="{E9C865C5-0296-4D6D-B213-8E690278C4EA}" srcOrd="2" destOrd="0" parTransId="{329FEED4-43A1-4D2D-B565-89F451CF4546}" sibTransId="{4CDF6E42-F8D9-4CBB-A3B4-9D79380E7B8A}"/>
    <dgm:cxn modelId="{8B4BB42A-003B-4C1F-9F0D-E1AE9C542539}" srcId="{193EA1A2-5FA1-48D3-BC42-22BF50BADBD5}" destId="{FD1212C7-3399-41E6-A404-7E5EBDA81B2A}" srcOrd="0" destOrd="0" parTransId="{5F087DFB-BCE6-4570-A0AF-0D78323E11D7}" sibTransId="{BCA4C76B-AFA5-4766-9C29-90B6236A03D0}"/>
    <dgm:cxn modelId="{59E3B9C3-F886-4A7A-8BEE-84E8C18941C3}" srcId="{FB0771B9-03D8-40E1-8E01-599768574FB1}" destId="{193EA1A2-5FA1-48D3-BC42-22BF50BADBD5}" srcOrd="1" destOrd="0" parTransId="{DAA46CED-25A6-44B4-BC93-9470FDC31810}" sibTransId="{78A7A07E-85EE-4310-A398-ECDFC186E5C1}"/>
    <dgm:cxn modelId="{A8FA5748-10A6-4E7F-899B-D958939E4629}" type="presOf" srcId="{D9C35F61-ABAA-4057-893A-E4C4383E976B}" destId="{D0AC5AF8-B9A7-4AF7-912F-BAB94F0A7730}" srcOrd="0" destOrd="0" presId="urn:microsoft.com/office/officeart/2005/8/layout/vList5"/>
    <dgm:cxn modelId="{5A2CC8FF-D553-4B4E-B3C2-3877FA722EBA}" type="presOf" srcId="{E9C865C5-0296-4D6D-B213-8E690278C4EA}" destId="{4699EA1D-73FA-438B-BF49-C03AAD25BC3C}" srcOrd="0" destOrd="0" presId="urn:microsoft.com/office/officeart/2005/8/layout/vList5"/>
    <dgm:cxn modelId="{4AEC42F3-C9ED-428C-B74D-648E46F8F974}" type="presOf" srcId="{193EA1A2-5FA1-48D3-BC42-22BF50BADBD5}" destId="{D1D30F6B-6917-4041-B9B7-379AB13A3499}" srcOrd="0" destOrd="0" presId="urn:microsoft.com/office/officeart/2005/8/layout/vList5"/>
    <dgm:cxn modelId="{EDC3F759-679A-4765-95B9-00B4EB869E01}" srcId="{FB4A5570-7BDC-473C-B183-6D768D485C62}" destId="{CDB967E4-4360-4150-A982-75361A262B67}" srcOrd="1" destOrd="0" parTransId="{73513E28-457F-4D49-9F35-7AD95541CA32}" sibTransId="{BE3FD145-7EAC-4CF9-87BA-057FF0DD7DD2}"/>
    <dgm:cxn modelId="{18AE3643-2390-41C5-8A81-E8B30D003ACC}" type="presOf" srcId="{FD1212C7-3399-41E6-A404-7E5EBDA81B2A}" destId="{1D960024-3E7B-4C79-A63E-575113A06B4C}" srcOrd="0" destOrd="0" presId="urn:microsoft.com/office/officeart/2005/8/layout/vList5"/>
    <dgm:cxn modelId="{1DBB15A6-46C2-40C5-B09C-0D25202E3141}" srcId="{E9C865C5-0296-4D6D-B213-8E690278C4EA}" destId="{5570BCDB-7D1B-4292-9E33-5357D0BA470C}" srcOrd="1" destOrd="0" parTransId="{F4487941-65AA-48FE-808E-39AD472F1797}" sibTransId="{0E9557CA-D159-4F4E-9466-4B4F40774B2A}"/>
    <dgm:cxn modelId="{514451DD-11BF-485B-AF47-AFDE112035EC}" type="presOf" srcId="{9DED72DA-7DC7-4E8E-9B38-539D2EC5B225}" destId="{1D960024-3E7B-4C79-A63E-575113A06B4C}" srcOrd="0" destOrd="1" presId="urn:microsoft.com/office/officeart/2005/8/layout/vList5"/>
    <dgm:cxn modelId="{19A7B511-DC3E-48B5-9964-DA96CE969BB2}" srcId="{E9C865C5-0296-4D6D-B213-8E690278C4EA}" destId="{DBD083E1-76DF-4BE9-BEDC-391674BCFEC6}" srcOrd="0" destOrd="0" parTransId="{339656CD-854B-48EC-A94A-A4CD5AE53261}" sibTransId="{00425D23-1725-4CFF-84D8-F43FF9832F58}"/>
    <dgm:cxn modelId="{8271EB7B-F7A6-462C-ACDB-2940EC070B16}" srcId="{193EA1A2-5FA1-48D3-BC42-22BF50BADBD5}" destId="{9DED72DA-7DC7-4E8E-9B38-539D2EC5B225}" srcOrd="1" destOrd="0" parTransId="{EE9EEC74-F7F8-44B2-AC57-40E029B32E12}" sibTransId="{CF98E885-150A-420B-8576-A3DBAEA80181}"/>
    <dgm:cxn modelId="{8D803E0E-16EA-45E1-8DEA-2329DBF8E11C}" type="presOf" srcId="{CDB967E4-4360-4150-A982-75361A262B67}" destId="{D0AC5AF8-B9A7-4AF7-912F-BAB94F0A7730}" srcOrd="0" destOrd="1" presId="urn:microsoft.com/office/officeart/2005/8/layout/vList5"/>
    <dgm:cxn modelId="{7C143CF1-5B32-47AB-BF85-F3B1F8F0C9D2}" type="presOf" srcId="{5570BCDB-7D1B-4292-9E33-5357D0BA470C}" destId="{930C77A5-2B9F-4EC8-873A-966621281496}" srcOrd="0" destOrd="1" presId="urn:microsoft.com/office/officeart/2005/8/layout/vList5"/>
    <dgm:cxn modelId="{B6FB17F1-7973-4E2A-8BC5-48B0BC5273DC}" type="presOf" srcId="{FB0771B9-03D8-40E1-8E01-599768574FB1}" destId="{998E8C80-ACE2-451F-BDD2-2E3B4FE4127D}" srcOrd="0" destOrd="0" presId="urn:microsoft.com/office/officeart/2005/8/layout/vList5"/>
    <dgm:cxn modelId="{9EBF6943-05C0-4496-BFA6-4BB964B87DBD}" type="presOf" srcId="{DBD083E1-76DF-4BE9-BEDC-391674BCFEC6}" destId="{930C77A5-2B9F-4EC8-873A-966621281496}" srcOrd="0" destOrd="0" presId="urn:microsoft.com/office/officeart/2005/8/layout/vList5"/>
    <dgm:cxn modelId="{A2AD3146-8741-472C-89D1-B9FC501BFECC}" type="presOf" srcId="{FB4A5570-7BDC-473C-B183-6D768D485C62}" destId="{D5549F66-6F2E-4C10-90D0-816443AD1DB6}" srcOrd="0" destOrd="0" presId="urn:microsoft.com/office/officeart/2005/8/layout/vList5"/>
    <dgm:cxn modelId="{9679CD5A-2D0D-40DD-AA38-6C3B4D1A8C5D}" srcId="{FB4A5570-7BDC-473C-B183-6D768D485C62}" destId="{D9C35F61-ABAA-4057-893A-E4C4383E976B}" srcOrd="0" destOrd="0" parTransId="{F748000A-38F2-470C-91F6-89C098F8108B}" sibTransId="{D11983ED-0339-41CB-BFAF-BB1F6F8B51E3}"/>
    <dgm:cxn modelId="{49335414-3BFB-46E9-93FF-0C3642ABEFD8}" srcId="{FB0771B9-03D8-40E1-8E01-599768574FB1}" destId="{FB4A5570-7BDC-473C-B183-6D768D485C62}" srcOrd="0" destOrd="0" parTransId="{DE412E7B-ADA3-4668-8087-DEE29FB4B6FC}" sibTransId="{E1626C17-F41A-44C2-B193-3C07C3CBC93E}"/>
    <dgm:cxn modelId="{EFC704EB-966B-471B-802D-CC9175108CD7}" type="presParOf" srcId="{998E8C80-ACE2-451F-BDD2-2E3B4FE4127D}" destId="{10002A4F-CD0B-48B2-97D5-4D5F9D0A697D}" srcOrd="0" destOrd="0" presId="urn:microsoft.com/office/officeart/2005/8/layout/vList5"/>
    <dgm:cxn modelId="{2096CF8B-CC70-4A8F-BA0A-3C2AADAF8590}" type="presParOf" srcId="{10002A4F-CD0B-48B2-97D5-4D5F9D0A697D}" destId="{D5549F66-6F2E-4C10-90D0-816443AD1DB6}" srcOrd="0" destOrd="0" presId="urn:microsoft.com/office/officeart/2005/8/layout/vList5"/>
    <dgm:cxn modelId="{A68F9BD7-EEA9-4525-A98D-FF9752EB3B7D}" type="presParOf" srcId="{10002A4F-CD0B-48B2-97D5-4D5F9D0A697D}" destId="{D0AC5AF8-B9A7-4AF7-912F-BAB94F0A7730}" srcOrd="1" destOrd="0" presId="urn:microsoft.com/office/officeart/2005/8/layout/vList5"/>
    <dgm:cxn modelId="{1D0A17C8-8EFB-4520-8AA8-E32FEA438764}" type="presParOf" srcId="{998E8C80-ACE2-451F-BDD2-2E3B4FE4127D}" destId="{E22F7E2D-805B-4550-9EE4-02107D61FCEF}" srcOrd="1" destOrd="0" presId="urn:microsoft.com/office/officeart/2005/8/layout/vList5"/>
    <dgm:cxn modelId="{051C5805-18FB-4BC4-8F37-7553E7C1C5FC}" type="presParOf" srcId="{998E8C80-ACE2-451F-BDD2-2E3B4FE4127D}" destId="{A8F7087F-CDC1-4CAA-BDF7-07F82851C4E1}" srcOrd="2" destOrd="0" presId="urn:microsoft.com/office/officeart/2005/8/layout/vList5"/>
    <dgm:cxn modelId="{1F3C588B-51C5-431D-9E99-7963995B88F7}" type="presParOf" srcId="{A8F7087F-CDC1-4CAA-BDF7-07F82851C4E1}" destId="{D1D30F6B-6917-4041-B9B7-379AB13A3499}" srcOrd="0" destOrd="0" presId="urn:microsoft.com/office/officeart/2005/8/layout/vList5"/>
    <dgm:cxn modelId="{B644F706-60F0-440F-9EA5-5E00142338B7}" type="presParOf" srcId="{A8F7087F-CDC1-4CAA-BDF7-07F82851C4E1}" destId="{1D960024-3E7B-4C79-A63E-575113A06B4C}" srcOrd="1" destOrd="0" presId="urn:microsoft.com/office/officeart/2005/8/layout/vList5"/>
    <dgm:cxn modelId="{7403D481-6C95-497D-B159-03EA8A77D047}" type="presParOf" srcId="{998E8C80-ACE2-451F-BDD2-2E3B4FE4127D}" destId="{1F9B1D1B-5E5F-4F1B-8FAA-27495E2C9FF2}" srcOrd="3" destOrd="0" presId="urn:microsoft.com/office/officeart/2005/8/layout/vList5"/>
    <dgm:cxn modelId="{D08BF38C-61AC-4DED-9E9B-C85DF340C31C}" type="presParOf" srcId="{998E8C80-ACE2-451F-BDD2-2E3B4FE4127D}" destId="{7BCE6773-52D6-4A79-A016-55CACC5FEFDA}" srcOrd="4" destOrd="0" presId="urn:microsoft.com/office/officeart/2005/8/layout/vList5"/>
    <dgm:cxn modelId="{BB374CE3-ED31-41C4-B55E-DEF3379E5413}" type="presParOf" srcId="{7BCE6773-52D6-4A79-A016-55CACC5FEFDA}" destId="{4699EA1D-73FA-438B-BF49-C03AAD25BC3C}" srcOrd="0" destOrd="0" presId="urn:microsoft.com/office/officeart/2005/8/layout/vList5"/>
    <dgm:cxn modelId="{5B06177E-011F-4201-8482-FD30696FCE89}" type="presParOf" srcId="{7BCE6773-52D6-4A79-A016-55CACC5FEFDA}" destId="{930C77A5-2B9F-4EC8-873A-9666212814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8F5A3-72E0-49C2-9E16-7B746E2FA60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D5B0BD0-4B20-4C6C-BA44-1A09E838AFCD}">
      <dgm:prSet phldrT="[Texto]" custT="1"/>
      <dgm:spPr/>
      <dgm:t>
        <a:bodyPr/>
        <a:lstStyle/>
        <a:p>
          <a:r>
            <a:rPr lang="es-MX" sz="3600" dirty="0" smtClean="0"/>
            <a:t>¿Qué me GUSTA hacer?</a:t>
          </a:r>
          <a:endParaRPr lang="es-MX" sz="3600" dirty="0"/>
        </a:p>
      </dgm:t>
    </dgm:pt>
    <dgm:pt modelId="{D78361D9-B062-48CD-9566-88B41BD743FB}" type="parTrans" cxnId="{E9A994D7-C28A-4629-9E75-E2DA857A919B}">
      <dgm:prSet/>
      <dgm:spPr/>
      <dgm:t>
        <a:bodyPr/>
        <a:lstStyle/>
        <a:p>
          <a:endParaRPr lang="es-MX"/>
        </a:p>
      </dgm:t>
    </dgm:pt>
    <dgm:pt modelId="{B7F3F120-8E56-4139-AF34-01FB83142F55}" type="sibTrans" cxnId="{E9A994D7-C28A-4629-9E75-E2DA857A919B}">
      <dgm:prSet/>
      <dgm:spPr/>
      <dgm:t>
        <a:bodyPr/>
        <a:lstStyle/>
        <a:p>
          <a:endParaRPr lang="es-MX"/>
        </a:p>
      </dgm:t>
    </dgm:pt>
    <dgm:pt modelId="{353BE105-935F-4A41-BAD7-791A75F5AF2D}">
      <dgm:prSet phldrT="[Texto]"/>
      <dgm:spPr/>
      <dgm:t>
        <a:bodyPr/>
        <a:lstStyle/>
        <a:p>
          <a:r>
            <a:rPr lang="es-MX" dirty="0" smtClean="0"/>
            <a:t>¿Qué TENGO que hacer para caerle bien a otros?</a:t>
          </a:r>
          <a:endParaRPr lang="es-MX" dirty="0"/>
        </a:p>
      </dgm:t>
    </dgm:pt>
    <dgm:pt modelId="{1F110BD9-D43E-4234-93E6-D556056DDECC}" type="parTrans" cxnId="{73D4408A-80C4-46C8-A538-2F6E30208C7A}">
      <dgm:prSet/>
      <dgm:spPr/>
      <dgm:t>
        <a:bodyPr/>
        <a:lstStyle/>
        <a:p>
          <a:endParaRPr lang="es-MX"/>
        </a:p>
      </dgm:t>
    </dgm:pt>
    <dgm:pt modelId="{58403D2E-AF49-4B44-972E-83689920EA73}" type="sibTrans" cxnId="{73D4408A-80C4-46C8-A538-2F6E30208C7A}">
      <dgm:prSet/>
      <dgm:spPr/>
      <dgm:t>
        <a:bodyPr/>
        <a:lstStyle/>
        <a:p>
          <a:endParaRPr lang="es-MX"/>
        </a:p>
      </dgm:t>
    </dgm:pt>
    <dgm:pt modelId="{FBF3D429-9049-4FB5-B458-977AB5959C77}" type="pres">
      <dgm:prSet presAssocID="{0AD8F5A3-72E0-49C2-9E16-7B746E2FA608}" presName="diagram" presStyleCnt="0">
        <dgm:presLayoutVars>
          <dgm:dir/>
          <dgm:resizeHandles val="exact"/>
        </dgm:presLayoutVars>
      </dgm:prSet>
      <dgm:spPr/>
    </dgm:pt>
    <dgm:pt modelId="{ABC76731-D323-45A4-AFD0-1F9311CB2547}" type="pres">
      <dgm:prSet presAssocID="{CD5B0BD0-4B20-4C6C-BA44-1A09E838AFCD}" presName="node" presStyleLbl="node1" presStyleIdx="0" presStyleCnt="2" custLinFactNeighborX="7158" custLinFactNeighborY="-331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68445C-3CEF-46CD-B151-C07194F8E664}" type="pres">
      <dgm:prSet presAssocID="{B7F3F120-8E56-4139-AF34-01FB83142F55}" presName="sibTrans" presStyleCnt="0"/>
      <dgm:spPr/>
    </dgm:pt>
    <dgm:pt modelId="{CA57CBF9-BBFD-4B38-8995-8F7638F58D3D}" type="pres">
      <dgm:prSet presAssocID="{353BE105-935F-4A41-BAD7-791A75F5AF2D}" presName="node" presStyleLbl="node1" presStyleIdx="1" presStyleCnt="2" custLinFactY="-12012" custLinFactNeighborX="54608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3D4408A-80C4-46C8-A538-2F6E30208C7A}" srcId="{0AD8F5A3-72E0-49C2-9E16-7B746E2FA608}" destId="{353BE105-935F-4A41-BAD7-791A75F5AF2D}" srcOrd="1" destOrd="0" parTransId="{1F110BD9-D43E-4234-93E6-D556056DDECC}" sibTransId="{58403D2E-AF49-4B44-972E-83689920EA73}"/>
    <dgm:cxn modelId="{E9A994D7-C28A-4629-9E75-E2DA857A919B}" srcId="{0AD8F5A3-72E0-49C2-9E16-7B746E2FA608}" destId="{CD5B0BD0-4B20-4C6C-BA44-1A09E838AFCD}" srcOrd="0" destOrd="0" parTransId="{D78361D9-B062-48CD-9566-88B41BD743FB}" sibTransId="{B7F3F120-8E56-4139-AF34-01FB83142F55}"/>
    <dgm:cxn modelId="{A5FE8308-113C-47A4-B365-F4D7D25AD7FF}" type="presOf" srcId="{CD5B0BD0-4B20-4C6C-BA44-1A09E838AFCD}" destId="{ABC76731-D323-45A4-AFD0-1F9311CB2547}" srcOrd="0" destOrd="0" presId="urn:microsoft.com/office/officeart/2005/8/layout/default"/>
    <dgm:cxn modelId="{11D53A2B-D3C6-4EC1-B1C8-4360C2C5A4FB}" type="presOf" srcId="{0AD8F5A3-72E0-49C2-9E16-7B746E2FA608}" destId="{FBF3D429-9049-4FB5-B458-977AB5959C77}" srcOrd="0" destOrd="0" presId="urn:microsoft.com/office/officeart/2005/8/layout/default"/>
    <dgm:cxn modelId="{8F0DE79C-70F1-436C-823B-7039D00D4E12}" type="presOf" srcId="{353BE105-935F-4A41-BAD7-791A75F5AF2D}" destId="{CA57CBF9-BBFD-4B38-8995-8F7638F58D3D}" srcOrd="0" destOrd="0" presId="urn:microsoft.com/office/officeart/2005/8/layout/default"/>
    <dgm:cxn modelId="{B6C637B7-AB23-4CE0-AE8D-1623629222D2}" type="presParOf" srcId="{FBF3D429-9049-4FB5-B458-977AB5959C77}" destId="{ABC76731-D323-45A4-AFD0-1F9311CB2547}" srcOrd="0" destOrd="0" presId="urn:microsoft.com/office/officeart/2005/8/layout/default"/>
    <dgm:cxn modelId="{2AE5EF30-0F50-497B-8C39-FBE9E133CDDA}" type="presParOf" srcId="{FBF3D429-9049-4FB5-B458-977AB5959C77}" destId="{3B68445C-3CEF-46CD-B151-C07194F8E664}" srcOrd="1" destOrd="0" presId="urn:microsoft.com/office/officeart/2005/8/layout/default"/>
    <dgm:cxn modelId="{C81B1F5F-356D-4344-9D34-4563F864E7AE}" type="presParOf" srcId="{FBF3D429-9049-4FB5-B458-977AB5959C77}" destId="{CA57CBF9-BBFD-4B38-8995-8F7638F58D3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AC5AF8-B9A7-4AF7-912F-BAB94F0A7730}">
      <dsp:nvSpPr>
        <dsp:cNvPr id="0" name=""/>
        <dsp:cNvSpPr/>
      </dsp:nvSpPr>
      <dsp:spPr>
        <a:xfrm rot="5400000">
          <a:off x="4960254" y="-1923938"/>
          <a:ext cx="1047750" cy="516153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900" kern="1200" dirty="0"/>
        </a:p>
      </dsp:txBody>
      <dsp:txXfrm rot="5400000">
        <a:off x="4960254" y="-1923938"/>
        <a:ext cx="1047750" cy="5161533"/>
      </dsp:txXfrm>
    </dsp:sp>
    <dsp:sp modelId="{D5549F66-6F2E-4C10-90D0-816443AD1DB6}">
      <dsp:nvSpPr>
        <dsp:cNvPr id="0" name=""/>
        <dsp:cNvSpPr/>
      </dsp:nvSpPr>
      <dsp:spPr>
        <a:xfrm>
          <a:off x="0" y="6"/>
          <a:ext cx="2903362" cy="13096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Corto Plazo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Menos de un año</a:t>
          </a:r>
          <a:endParaRPr lang="es-MX" sz="2000" kern="1200" dirty="0"/>
        </a:p>
      </dsp:txBody>
      <dsp:txXfrm>
        <a:off x="0" y="6"/>
        <a:ext cx="2903362" cy="1309687"/>
      </dsp:txXfrm>
    </dsp:sp>
    <dsp:sp modelId="{1D960024-3E7B-4C79-A63E-575113A06B4C}">
      <dsp:nvSpPr>
        <dsp:cNvPr id="0" name=""/>
        <dsp:cNvSpPr/>
      </dsp:nvSpPr>
      <dsp:spPr>
        <a:xfrm rot="5400000">
          <a:off x="4960254" y="-548766"/>
          <a:ext cx="1047750" cy="5161533"/>
        </a:xfrm>
        <a:prstGeom prst="round2SameRect">
          <a:avLst/>
        </a:prstGeom>
        <a:solidFill>
          <a:schemeClr val="accent3">
            <a:tint val="40000"/>
            <a:alpha val="90000"/>
            <a:hueOff val="6385568"/>
            <a:satOff val="-26549"/>
            <a:lumOff val="-224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385568"/>
              <a:satOff val="-26549"/>
              <a:lumOff val="-22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900" kern="1200"/>
        </a:p>
      </dsp:txBody>
      <dsp:txXfrm rot="5400000">
        <a:off x="4960254" y="-548766"/>
        <a:ext cx="1047750" cy="5161533"/>
      </dsp:txXfrm>
    </dsp:sp>
    <dsp:sp modelId="{D1D30F6B-6917-4041-B9B7-379AB13A3499}">
      <dsp:nvSpPr>
        <dsp:cNvPr id="0" name=""/>
        <dsp:cNvSpPr/>
      </dsp:nvSpPr>
      <dsp:spPr>
        <a:xfrm>
          <a:off x="0" y="1377156"/>
          <a:ext cx="2903362" cy="1309687"/>
        </a:xfrm>
        <a:prstGeom prst="roundRec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35000"/>
                <a:satMod val="260000"/>
              </a:schemeClr>
            </a:gs>
            <a:gs pos="30000">
              <a:schemeClr val="accent3">
                <a:hueOff val="5812304"/>
                <a:satOff val="-18573"/>
                <a:lumOff val="-4706"/>
                <a:alphaOff val="0"/>
                <a:tint val="38000"/>
                <a:satMod val="260000"/>
              </a:schemeClr>
            </a:gs>
            <a:gs pos="75000">
              <a:schemeClr val="accent3">
                <a:hueOff val="5812304"/>
                <a:satOff val="-18573"/>
                <a:lumOff val="-4706"/>
                <a:alphaOff val="0"/>
                <a:tint val="55000"/>
                <a:satMod val="2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Mediano Plazo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De 1 a 3 años</a:t>
          </a:r>
          <a:endParaRPr lang="es-MX" sz="2400" kern="1200" dirty="0"/>
        </a:p>
      </dsp:txBody>
      <dsp:txXfrm>
        <a:off x="0" y="1377156"/>
        <a:ext cx="2903362" cy="1309687"/>
      </dsp:txXfrm>
    </dsp:sp>
    <dsp:sp modelId="{930C77A5-2B9F-4EC8-873A-966621281496}">
      <dsp:nvSpPr>
        <dsp:cNvPr id="0" name=""/>
        <dsp:cNvSpPr/>
      </dsp:nvSpPr>
      <dsp:spPr>
        <a:xfrm rot="5400000">
          <a:off x="4960254" y="826405"/>
          <a:ext cx="1047750" cy="5161533"/>
        </a:xfrm>
        <a:prstGeom prst="round2SameRect">
          <a:avLst/>
        </a:prstGeom>
        <a:solidFill>
          <a:schemeClr val="accent3">
            <a:tint val="40000"/>
            <a:alpha val="90000"/>
            <a:hueOff val="12771136"/>
            <a:satOff val="-53098"/>
            <a:lumOff val="-448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2771136"/>
              <a:satOff val="-53098"/>
              <a:lumOff val="-44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900" kern="1200"/>
        </a:p>
      </dsp:txBody>
      <dsp:txXfrm rot="5400000">
        <a:off x="4960254" y="826405"/>
        <a:ext cx="1047750" cy="5161533"/>
      </dsp:txXfrm>
    </dsp:sp>
    <dsp:sp modelId="{4699EA1D-73FA-438B-BF49-C03AAD25BC3C}">
      <dsp:nvSpPr>
        <dsp:cNvPr id="0" name=""/>
        <dsp:cNvSpPr/>
      </dsp:nvSpPr>
      <dsp:spPr>
        <a:xfrm>
          <a:off x="0" y="2752328"/>
          <a:ext cx="2903362" cy="1309687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35000"/>
                <a:satMod val="260000"/>
              </a:schemeClr>
            </a:gs>
            <a:gs pos="30000">
              <a:schemeClr val="accent3">
                <a:hueOff val="11624607"/>
                <a:satOff val="-37145"/>
                <a:lumOff val="-9412"/>
                <a:alphaOff val="0"/>
                <a:tint val="38000"/>
                <a:satMod val="260000"/>
              </a:schemeClr>
            </a:gs>
            <a:gs pos="75000">
              <a:schemeClr val="accent3">
                <a:hueOff val="11624607"/>
                <a:satOff val="-37145"/>
                <a:lumOff val="-9412"/>
                <a:alphaOff val="0"/>
                <a:tint val="55000"/>
                <a:satMod val="2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Largo Plazo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Más de 3 años</a:t>
          </a:r>
          <a:endParaRPr lang="es-MX" sz="2400" kern="1200" dirty="0"/>
        </a:p>
      </dsp:txBody>
      <dsp:txXfrm>
        <a:off x="0" y="2752328"/>
        <a:ext cx="2903362" cy="13096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C76731-D323-45A4-AFD0-1F9311CB2547}">
      <dsp:nvSpPr>
        <dsp:cNvPr id="0" name=""/>
        <dsp:cNvSpPr/>
      </dsp:nvSpPr>
      <dsp:spPr>
        <a:xfrm>
          <a:off x="261039" y="0"/>
          <a:ext cx="3633802" cy="2180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¿Qué me GUSTA hacer?</a:t>
          </a:r>
          <a:endParaRPr lang="es-MX" sz="3600" kern="1200" dirty="0"/>
        </a:p>
      </dsp:txBody>
      <dsp:txXfrm>
        <a:off x="261039" y="0"/>
        <a:ext cx="3633802" cy="2180281"/>
      </dsp:txXfrm>
    </dsp:sp>
    <dsp:sp modelId="{CA57CBF9-BBFD-4B38-8995-8F7638F58D3D}">
      <dsp:nvSpPr>
        <dsp:cNvPr id="0" name=""/>
        <dsp:cNvSpPr/>
      </dsp:nvSpPr>
      <dsp:spPr>
        <a:xfrm>
          <a:off x="3999045" y="0"/>
          <a:ext cx="3633802" cy="21802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¿Qué TENGO que hacer para caerle bien a otros?</a:t>
          </a:r>
          <a:endParaRPr lang="es-MX" sz="3600" kern="1200" dirty="0"/>
        </a:p>
      </dsp:txBody>
      <dsp:txXfrm>
        <a:off x="3999045" y="0"/>
        <a:ext cx="3633802" cy="2180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0AF0A-773E-4028-A92B-B4915C585236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E2843-04DC-400C-84E4-5A3DC3B715D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E2843-04DC-400C-84E4-5A3DC3B715D8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A15E34-6D10-44B4-BD40-3EF63FC8B19B}" type="datetimeFigureOut">
              <a:rPr lang="es-MX" smtClean="0"/>
              <a:pPr/>
              <a:t>17/03/2015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23ED77-B219-4BDA-A837-577AFA4DD9A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¿Quién soy?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Telebachillerato Michoacan</a:t>
            </a:r>
          </a:p>
          <a:p>
            <a:r>
              <a:rPr lang="es-MX" smtClean="0"/>
              <a:t>Orientación Educativa y Tutorías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psicotecnopatas.com/wp-content/uploads/2011/03/metas-personales-metas-en-la-v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2524125" cy="28575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s-MX" dirty="0" smtClean="0"/>
              <a:t>Las metas: Aquellas acciones que queremos lograr en un tiempo determinado. Existen unas a corto, mediano y largo plazo, pueden ser metas materiales (terminar mi bachillerato) o metas emocionales (platicar más con mi mamá) también deben ser medibles; es decir: tener una mejor relación con mi papá no es medible; por lo tanto podemos ser más específicos:</a:t>
            </a:r>
          </a:p>
          <a:p>
            <a:endParaRPr lang="es-MX" dirty="0" smtClean="0"/>
          </a:p>
          <a:p>
            <a:pPr lvl="1" algn="ctr"/>
            <a:r>
              <a:rPr lang="es-MX" i="1" dirty="0" smtClean="0"/>
              <a:t>                                  Ejemplo</a:t>
            </a:r>
            <a:r>
              <a:rPr lang="es-MX" i="1" dirty="0" smtClean="0"/>
              <a:t>: Ayudarle a mi  mamá todos los viernes a hacer la comida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/>
            <a:r>
              <a:rPr lang="es-MX" dirty="0" smtClean="0"/>
              <a:t>ACT.3 Pongamos nuestras metas a corto, mediano y largo plazo</a:t>
            </a:r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611560" y="2060848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8064896" cy="377728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Recordemos que cuando revisamos quienes somos es más sencillo que sepamos que queremos.</a:t>
            </a:r>
          </a:p>
          <a:p>
            <a:pPr algn="just"/>
            <a:r>
              <a:rPr lang="es-MX" dirty="0" smtClean="0"/>
              <a:t>Muchas veces sabemos claramente quienes son los otros, pero pocas veces nos damos a la tarea de investigar quienes somos.</a:t>
            </a:r>
          </a:p>
          <a:p>
            <a:pPr algn="just"/>
            <a:r>
              <a:rPr lang="es-MX" dirty="0" smtClean="0"/>
              <a:t>Y nos definimos y definimos a los otros por medio de ciertas acciones entonces sólo tomamos una pequeña parte para describir a una persona (como en el ejercicio 1</a:t>
            </a:r>
            <a:r>
              <a:rPr lang="es-MX" dirty="0" smtClean="0"/>
              <a:t>)</a:t>
            </a:r>
            <a:endParaRPr lang="es-MX" dirty="0"/>
          </a:p>
        </p:txBody>
      </p:sp>
      <p:pic>
        <p:nvPicPr>
          <p:cNvPr id="32770" name="Picture 2" descr="https://encrypted-tbn1.gstatic.com/images?q=tbn:ANd9GcQE4HThxCAJd4xEUaat9n-pyv7KffSVqTgeTXw2A1X4MIu6Pe5c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26281">
            <a:off x="594095" y="4304654"/>
            <a:ext cx="3888432" cy="1429263"/>
          </a:xfrm>
          <a:prstGeom prst="rect">
            <a:avLst/>
          </a:prstGeom>
          <a:noFill/>
        </p:spPr>
      </p:pic>
      <p:sp>
        <p:nvSpPr>
          <p:cNvPr id="32772" name="AutoShape 4" descr="data:image/jpeg;base64,/9j/4AAQSkZJRgABAQAAAQABAAD/2wCEAAkGBxQTEhQUExQWFhUXFhwYFBgYFxcYGhgZGhcYGBgXHBgcHCggHholHBoUITEhJSkrLi4uFx8zODMsNygtLisBCgoKDg0OGxAQGywkHyQsLDQsLCwsLCwsLCwsLCwsLCwsLCwsLCwsLCwsLCwsLCwsLCwsLCwsLCwsLCwsLCwsLP/AABEIALEBHAMBIgACEQEDEQH/xAAcAAABBQEBAQAAAAAAAAAAAAADAQIEBQYABwj/xABDEAABAwIBCQYDBQYFBAMAAAABAAIRAyExBAUSQVFhcYGxBiKRocHwMnLREyNCUuEzYqKywvEUFSSC0jRTc5IWY+L/xAAaAQACAwEBAAAAAAAAAAAAAAACBAABAwUG/8QAMBEAAgIBAwMCBAYBBQAAAAAAAAECEQMEITESMkEiUQUTYXEUIzOx0fAkUoGRocH/2gAMAwEAAhEDEQA/APQXGErHpHhcF5q3Z06QUJ7UIFEatFIFoKFxCYCuLkbkDQ9ic07UxieRZXFlNDpXSkaEqMoWVwSSlBUsqhSUoMJAExyltEoJK7STAbJzVOolDpsk0l0JpKjZEP0kkpsriVVl0PL0mkhlq4qdTJQVrl2lKDppzCopk6RzSuL00oZKpypFpD3VEhemwkbh73oOphUgweu0zxTQuGtFbKoVp/RKXLmm10yoTKl0iVuLpJwKYSkacJ1qkyUEcU2UspHXVkIREJS1KRKU1WjFzRxIELJRsOxsIrEP/GUhjUpj/c36of8AmlD/ALreUnoEShQLbZKBTWhRv80o/mP/AKu+iG7PVAfiP/qfVU690Wk/ZlkEsqmf2jo7Hng0fVXDT0stEwWmuRwSgKtzpndlAtDmuJcJtECN5UB3apuqmebh6BRyUeS1jlLhGhOCVZsdqRMaF+J+id/8jP5W+f1Q/Nh7hfIyexowEpCzY7Qv2N8D9Ux3aCofhjwCn4jGF+GyexpYSLG1+0dYmNKDwb9Fb9nsufULw9xdhExY3nAcFFljJ0gZYpRVsvWlMrPa34nBvEgdVFzrUIo1CJnQMHDUda88eC52uTiSZPmrlNIPDg+ZvdHoFXO9Fs9/S+QaX6KFW7RD8FM/7iB5CVnskyfVJ4qdSoCbrH5r8DH4aC53C188Vnaw35RHmZK7I6wbL6j4GkAXPdES04uccCU57QBzhU3aqHZFVH/2MHmFrgh87LHG3y0v+WYahrFilNLhGqOfMlAvlNCf/Kw+qG/tdkTccoYeGk7oF5PkeSBsQBeL4qflOTh7Da4XpI/BsEXTk/8Ao4MviGZq1FHr9Ou1zQ5plrhLSNYOBQq9YNaXHUJQs0M+4pDZTaP4Qkzn+zd8q87kVTaR14bpNkN2fRiGHmQFwz3b4P4v0WfEGdXuEanzCVjOR0Xp4IvP85P5R5oYz2/Y3z/5Krgi+KaymfcK3lkilp4Fm/Pr9Wj4H/kgPz/UNpF/3RbzUX7GcZSnJBff78FXzZPyEsGNeDn57qfnM6rAeiGM71f+4eM4IVfJZnHWoYphgidfrvVqb9wlix+EaXs/lbnvJc4kaOsn15q+Dlnezv4uA/VX9EgiUcG3sJZklJ0NaPfNefdoGzlVWbguBFv3Wr0JwgLz7PzT/i6nL+UIprai9O/ULkNBpElttVoU2m1v4QN9glyRoDYXE9Um1vsdBDvtIwCDWaSN65mN06v8JhClvZdFZTqEnFektXm+S0+/ZejNNk7jaENSt0ZftkO+zcHHzH1WepU5ur3twb0efVv0VXkzLQqzcGunXpObSUuk2yJRpC3FHlustB4j6pVRbGnJID9lIumspRjKmNcNUHmmPuESVAt2QMqpjSHvmrvs02NPi1VVWkXEDzVxmEfEOCOL3sWzL0ljnc/dVPkPQrD5M28QZ4ytvnUfdP8AkPRYzN9O5O/yRyZNNwyxpjUBwRWCLoDnQeOKJTrNBEubPELKIzIkafdNv7qpzuJySpIxrsHmFaGwJUDODg7Jn/8Amb0BT2hf+RD7r9xDXL/HmvoZmlT0ev0VjRZLTrJM8SojaUndK1OYs1B+JxwHjdesnkSdnnIxtUaXID90z5G9ELORik7h9VIoU+60aob5AKNncRTPvWV5KT9bZ3IcIyencga7+dlMotnFQD+08+c29VZUhAB1pW9jqSDvbZcKeFk8f3RWssp02A5UMZsPinFgISQQcEmkpwUDfT2Kqy2n3gQP1V6GT4Kuyune6p7BwluT8xiNIbh5Aq8oYKizHaVeZO+Gj3rWuPdiedbscXLA5+b/AKt+/R/lC3rlhO0A/wBU/gOgRzZWn7h1GqXCGYCxcZidw1pTQ2uceceTYS5B+zaBaGwdztcjzTqRkm5I1HfrgjVglmPxGNo7C4b9InyMhc9xHdfibtIGMYjcUdoQM5fgbrLpG4AGT5gKuS3s9gWTjvb7rdAd1YfJBL/HotxTwWmMU1XKMl22Mmnz/pVXQq6Ikydg1knAeKte25j7LefoT0VbSpyGmLhwdG2NXgUct6s0w/p7E1lPDTidYmGjdv5qQwxs3RZR20g8fDOPxNgDff0RA0NAAvAA8FjJurNlVi1Gg4gHjCSdHRudBx0bmSx0Wvrad+CQhDymYa0Yue08m3JVQdumSapWFc2/BWnZ9t3bZHqq10bcVb5j+J3L1RwRhn7SVnu1Kr8p+iyORmJ8+S1+fT9zV+UrG5Jr3+/VXOkytN2skBwjSdruBcgDHAcpJRnOA4e7QmMYMCTHXidiHXfJtr2IJMYSHMqQ/RB7jgbag4CZGwHYntpadBzQL/adGhRKI70k2bIG9xieQFuJV32drMY0OqOa1pqnvOIAktsmNLKssX9UK6uN4pIpclzS7TAg7xBtZbnMGQaEEi8XKpaXajJX5WKDQ4knRbUBbBPCZ0Sde8GIK2NBsL0UsqnwcNYnDkq6Pwjh6KHnlv3Z3kKZQktad3oome7Up3jquFM6MeUZCO/zI81Z1qgAucbAASXGMAFXUbunUDfr6qaI+1BJ/AQ3cdKTzI6FJR+p1J/QkBxIuQ3cILubjaeAQngbyf3nE/onVhrc7RHAeuPAKO0kgE2MCRviYWjk6Aik2SGAbI4EjoUVlI7TzjqBPihtGtSKRVJ+5UklwSKZEYX17lCysqaTLgdeicNxH1KiZQ0a1eTZbA43uEza2xhXTcBwVRm78Z4eoV2xlvexXBbmGZ7g2mViM+j/AFL52NH8IW1Dlis9/wDUv5fyhFN7E069YZlFpEkA+/NOHv8ARdRNuqR9SLAScY2Dadg8yl0PcDnOgX5AYnh9U1zPxH4iNWAGwJ1MRc3Os+gGoJ9Vylqti1yQcms8RvW3p4clh8kqj7QNDpcWkvERom0Bbak6APepaQ25E9Q7Zme2zf2WyT0CrskEqy7bC1H5jv1KtyDVs1c0eTtNMPYWYw4IcpdSYXxYfFHJu8/RL02MXSEcY4nAa0+k28nGPAbB9daRrInWTiTifoNy4SqutkXV8ilit8yNhzhub5l11RsqguInV+sfor7Mxuflb1ctsYrqOCRn79lU+XqVj6DoJhbDPYmk8bvVYrJnX3yVMnJNL2smvq6hio4M4HaHEdGnbtKFlDyToji4/lbqHEqQYDRAwHILOqGQVaqGtgah4Kq7TZQW5v0xqrYjUSyB1UfPOdmMkSSdYGPMkQPMrs050p1qRyeqxzqb76OkAdK12uH4hFgYTunwSTU2JajVY+1Pcp+wTTVzhRgGGEOdA9719DMr35ry3s5m2jkZf/h5dpx3nY723wgkjktXkucRLb2kT4rvYtNLo6vc5WfOpTr2LTI3dxvD0ULPhmn/ALh5FSskd3Gn90dAoeej93zHVcGT8DsOUZ6m25OFypDW7hG/6IDDYe7eypQsEmdN8COaIsBO5ADTOClMEhKymraspNIaxF0gBJMAa/TedyG9wadGNJ/5RjzOrmjUaV5fBdqAwbw370cY+5nKV8BaNMnvOEWgD8omYO/En9FFyoKwaYn3wUGvrV5CsfJIzZid+jPmrpj4sqPNpE+HLFXAdwUg9zDL3AqWKyOfB/qH8ugWqY734LKdoP8AqHR+70hR9rLwd4x9fRaSAJAtxJgeZCJSAaNGZcbuOsnWU2myRfA2StF7v0iNVuF44rDwPeQgdC55sUoXO2IUERKTof72LcUWWWI0e/xnotxk5tC2xiWp5Rne2lm0+PnZU+SHBXna+NFk/n9CqLJnQUeV+k00/aTqtQtAj4iQ1vE6+qfSYB3Qb+ZOsob2aQEGCCHA7CMJ2jFHbOwDnOF/crNU4mjuztGExxRNGSmVB4alkzREd7Kp7rS3Qc8OdI7wIgmDheAr7MY7zjubbxVYx0W3K2zGbu5eqZg26v8AvApnVJh89n7p53eqw9AETux6LbZ6E0XjcOoWPcwgnifp9fFSa3svTcND9AS++iS7SJOtuiNGL8VR59zwWMDKfxuF7YfvdLKXnbOX2TDtmwvM6h6lZWm4uJe8yXXJOv8ARM6fCm+pims1DX5cRKGSiJd3nE65tv4p9ZrWQYx2W2xCSrlBaLCXOOiBhLnGALb0lKmS4fjdgXAwJb8QbsY3W5dBHKkavNmVuLBJkhxY/eQAWvO8tIneFdUa+E7VQ5HT+za0G5Li5x/M42t+6BAEo2XZSWtnaNS7+jxSeJKX+32EcuVRbZ6RkQ+7Z8regUTPbYpz+8FLyP8AZM+Rv8oUPPj/ALojh1Xj8lWz0GK9jOMF+ETxspYNrqLRx5nxspT+SSOqPpO1DFBFUuJDHaLRYv36w0bd6blRIpVC34gwxu2+SNRpWa1sRAA2YXNsT9VpEzlyGydoaNFoibnWSdpOtHacF2SnuzsJk6jBIlFqkG4R0Z37DH1LHeo1Rogo5HgoTnEta+Ww4kACZGOO+1wgkmwotIk5tNyBunzVyTCp82DvE8AfAK4erhs2YZe4rqbvfgsx2hd98TwWiD45LMdoHffngP5UK4YeJeoPkr5Cc2jcEmwENFsN51lR8jMDkpzFk/YdryKbBNix81x2pHOAbbFCWRmnva8D0K2WTPsCdYWNoES4n8p6LWZKe6FqnSQpn3kVfau7WfN6FUlAX4wrbtXZrDN9IRx0XR0VTk1TAePJFPeBphXpJ9F0aptbfaY5p9F86w6BiBHLihB+KfTcSFlGSqjVxd2FieC6pgiNlDqBU0RMR2AVnmH4nncOhVO+pAGu6t+z7rvjC38oW0RXNwSs6j7s7483BYqrX0dM7yI3l0BbTO06Ntrf5mrBZ1pH7N5BgAy48ZaDG4kGFrGKk0n7/wAAQm4QlJc1/Jk86ZX9rVxljTDf3j+I+KOy86QiMbeXRR8hpNpvBcWuf8VrtawAnS3uIwGrFBp1XEaWBLiTO+8eAXWUUlRwnNt2x9fLPvqIwa12Ozf4kHkrfsvk4Jc12LGiAdgPqbngq7NmQabtI4AECPzOE24AHyWsyLIZpmoGgFrHabjgYBlo5hHikvmxj9V+5JY5PH1+N/2G1Gy6bQMEPKQcCJkYcN/qpGb2uc0HUd15/spGW5GQAYvB6HYvT9VSo5M43Gz0Gh8DPkbPgFEzyYpE7COqkZM06DPkb/KFHzyZpHXh1BXhJu2z1UFwZ3JtccvJHdsQaLhPv3gpLUlR07G/RLRptFm6Q3BxgcNieOCj5LQcCLAQTLp+LZb3gjWwD3LShhoxy2DYnlsGPBR6b4KOTpYBaJ7GbW49z/d1UVMkYKhcBBMndOswp90KqUM3YUFTEzUe8eI8g1XrWTifcKhzS6HO4joFohAV495MXzbMpA8/uu490+o8gsxnnIazqz6n2T9G2iRouwbB+EnWr/SgxvRG1jqC68tJjlxsJ49RODvkyFLKItr1hTqOWC04rSFrX/GA7iAfPYhVM2ZOZ7hadxIjqEpL4c/DG4/EF5RSnKRq8UGrU81a1swiO5U5OHqPooVXNdZs20xuI5mMfJKZNFlj4GIazHLyRMmqfFtg9Fq83E6N9SyrqWjM2MGxsTbYVp8lBEEzEDpKXaaVMrLJSdoq+0j5a2f+5/S9U+S1LK07TjuN+cfyvKpcnf6o0vy0a4uCxY7r6qZROCq3VI4KTQrLBbMYe6LMCcUGu6E3/E+4UXKK5wPvcjbVAJOwdWphsV72XfP2nzf0NWZqXgbVoezQ0dIb/wCliPHxZhqOKLXOx7o+YdQvPe0eUFtMgfiMeBv5lvgvQc5YDiCvMO0ru8ROAxO8yescgm8Eeqf2v/wRzT6MLrzSM+x+iZAGwyARfVG+6k5Pk7HYNLCTqGm3zMjzQqNDuOcdYBPDSGjzv0R83fG0Ym/Qx5wujZy2le5e5Fkgaxobe0YETJEm+6B/tK1nZ5jgGgNnTlhadQmx5XVVk9INDQeW7ULLUdkWnSA1d/qudjm55lflndnjWLT9K8Fg3M9Ns6DRio2XZIC2IMa+Q8lpfsQo+UZKCDbUei9GsrXJwJY09kQ6J7jI/K3oAoGef2RjVHXBTcld3GfK3oFGz5+xPLqF5yW9s6sOUjNUm9FOogj3gq3JsR58D+qsWghKVudN8BsoGxBaiadkKNitgoJTuiueRZNoiEcQfevijSAlycxvviotbWjOdFtUbVFyioUMi4rcfmhwl2ybcYWkZGtZ3NTLniPMBaLgixcsWz8mdqsBMztTQ/AADfayLUbK46IH9rcl6Kjl2Kwb4XCZxSNZInAa95TidahBZO3kmMquJnUla7x6f3ShuFx4iOCog+q5rxovaHDY4SPApadJjQQ0uaNkyOQMhMmTZOAgTI3qnCMtmi+prgr895ufWY0NcyWuDrgibOEEiduO5Uv+UZQJ0qc7NEh3kL+S0rKkG/sdUdmUCR7hYvSY2qSo3hqskfqY6Is4RudbldP+zLfdlsTXa6xAI5FRv8toOnutE/lOj5YeSVn8OTWzGI69+UZsgphftV+/MDfw1Dukeo+igV8y1h8Oi7gQbc4KRnocsHxf2G46zHLzRWk96QrjMFS79zv6WKnfQcw9+W/MCOWxTuzpvV+ccPgYsnFxi7/u5MklLgvc8VtFjjrAB8CvLc8O06kHWST5k+q33ajLNCjGt1uQMn0HNYPMlIvqFzhrnkMP4tHwKe0jUcTm/c5moTnljjRLq5L91BsSLxqMtMcoA5KBmOiTVjYWj+IHoCr7ObQGTNoPUKD2ZEvLiJ7xIncz/wDa3hL8lv7gZYXqVFfQ0tRv4tt/Oy0fZIy9p3P6rPV6fdAG7+yv+x0aTeD/AOZI6f8AWj9zr6v9Fmwco2UO7rvlPQpK+VAKorZx0g/GNF3kCvR9DaPPOSsfRs1vyt6BRc+VPujy6hTqZGi35R0UHPImkeXULz0lTZ1YcozLHX8QrBp3qqeTPn9VYZKZxlKvc6LDlLTCSFINgIlEkC3Q0CEWbIRdOCVwMWRAM6q7SAwwVflBtKlB0CN0KFlj4B9Vm3bNIRLLM9zbctG1qzHZ4SOd/Vamk4QtsCTbEtQ6kUBde3JRXNk7lJqVI4bEEGeOtehOWOBw2BOcBrUZ9WDcpz3zChDmVZO5P0/0CAwkzG1EYCffu25QgX7WNm/6cF32+AsgvfEwUxjicAY961CEp7+iGKd59UIVI94+KebCfD9FCWJpSd2B1cAnmph7kIBaZ3p8Xk4qFhaeUydae/KnG2rjzUem25OtOaYdflw2clCB6GWz3YkcuiWnSpEmGBrrSW9yba9HEoDyOFvKUfJqgI64e5QyipKmWm1wYvt3Wc57abCXAATMTBMuNhhZo5JmQZu+zpscQQHCx1bBJGBNzfaiZ/7M1alV72PZBMjSDt1iNlsZVzmKi6hT+zeQYJkAd0T+EA6vqUrPTqUelbI2w5HjydfLKTPlKKLgRcNn+Ifqo3ZSladxj/ccf4VP7YlrWhrLAtNpMWc0csVG7NQKckkRAkXG2/jr2peeNwxdAeOanqur+8F1VqGIGs38rdVMzPlf2TA47XjzVdUfPw3E7Bh485RhkFSrQa2kJeKjjBIGGkPVY6JL8TBN7WPfEG1ppNcljXz0HGWuxxCrcszvoMMHEHzsDwMlUedaVaiTp0ajScSRLeM4FQTnEwJi0Dhu8br3K00em1ujxT1Erp7M9ebgOA6KFnwRSO8jzU5rdW70Vf2kMUef0XhJLlnrIPdGTyh3vwupmSOEC+ryKrn322Ulhge/f9komdORbsnHUiucoWT5RFijl+GpEA1uLKV9TUl1IVQ9FTJW4/V71KsyyqJI1Y+qmvfwxw9VVZXUGAtdC+DSCND2cHcJ2noAtHRIi6zfZr4OZ9FoASNU8lvhdNnOz9xR1b28SgvMDoj1Wmd2pBq0jxK9CcwE1ms3OpDc8zb3ZHpUTGzaUrqfhy1YngoQRpjrxXOm3FPZTJ5j1RKNA7PcKEIdYEgf28vBMpgxBtsjqp5pGccE5lLbsVkIQoz6fVFcLbhqRTTMxMdeqbVo21xF4hQhFpGTvRXcTvwTaFCbxCMdYwVFjKY2YJzaQkuOqw9+CJo6IFnScZCX7Mzt6TvVEI1Rhn6++aGyQZnu4WR8oJGA47TjfyQqVN0XGFgpZAVZ8YTuxwTGOsZM8Ds1KWadzr3eeOpAfTMqmXZn+09F720xTtBMkEAiYx2jcqvM+W1KJLXseZxhs8CCLeK0ucKJOFzuVOKxGAJjiqonUi40myIlpif7hajs1khDQ60Xg6zJvyWVzJkJrVB57tvL6r0WhTDWhoEACAFn8mHUpVug3mn09N7Dw60alWZb2fyWrOnQYTtAg+IhWYCVMRnKPa6MJRjLlFPlQqUyT3XN5gjcfqqzPNY1KWiGmZGsHmFqnMBsdao86ZvLe82SNY2JWWmgzeGWSMq3JtHEEHeI4p5Ftfsq4bTMRpY7Uhot1gcpHTApKXw7f0sejrv9SKtjdSOHwFIqZG3futPokfm0wYcDzIPgbeaxlpM0fFm0dXjf0IxqmJlBdlERcLq2TuFjPUeOCivBGIkbYnolJQkuUNQlGXDH1Mptjj71KEdGQdmHqnHSxjV7hD+yJOEawNfFSg1SNV2XePs/FaEFZ3sqz7q6vmA34rfHZzM1dRD18kLU5cuXoDmD6fw+CY7Hx9Fy5Qg+pj4Ig+AcVy5WQFV+iVy5coQJUx97EyjieH1XLlRBa+I4pKOvh9Vy5QjH6xxTj8Ph1XLlTLI1T8XP+ZDHxHiPRIuVFiZR6nogN+LxSLlChuV4BV7cfexcuUBL3sn8Z+T/AIrSBKuUQTECU61y5WCOCDlPwu4HouXKi0Z92PND1D5j6rlygRzcfewLji7iuXKiAP8Al9FBPxu4LlyU1PaxrT9yIpxPzIwx5DouXLks6qL7s78LuIV0xcuW+Lg52bv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2774" name="AutoShape 6" descr="data:image/jpeg;base64,/9j/4AAQSkZJRgABAQAAAQABAAD/2wCEAAkGBxQTEhQUExQWFhUXFhwYFBgYFxcYGhgZGhcYGBgXHBgcHCggHholHBoUITEhJSkrLi4uFx8zODMsNygtLisBCgoKDg0OGxAQGywkHyQsLDQsLCwsLCwsLCwsLCwsLCwsLCwsLCwsLCwsLCwsLCwsLCwsLCwsLCwsLCwsLCwsLP/AABEIALEBHAMBIgACEQEDEQH/xAAcAAABBQEBAQAAAAAAAAAAAAADAQIEBQYABwj/xABDEAABAwIBCQYDBQYFBAMAAAABAAIRAyExBAUSQVFhcYGxBiKRocHwMnLREyNCUuEzYqKywvEUFSSC0jRTc5IWY+L/xAAaAQACAwEBAAAAAAAAAAAAAAACBAABAwUG/8QAMBEAAgIBAwMCBAYBBQAAAAAAAAECEQMEITESMkEiUQUTYXEUIzOx0fAkUoGRocH/2gAMAwEAAhEDEQA/APQXGErHpHhcF5q3Z06QUJ7UIFEatFIFoKFxCYCuLkbkDQ9ic07UxieRZXFlNDpXSkaEqMoWVwSSlBUsqhSUoMJAExyltEoJK7STAbJzVOolDpsk0l0JpKjZEP0kkpsriVVl0PL0mkhlq4qdTJQVrl2lKDppzCopk6RzSuL00oZKpypFpD3VEhemwkbh73oOphUgweu0zxTQuGtFbKoVp/RKXLmm10yoTKl0iVuLpJwKYSkacJ1qkyUEcU2UspHXVkIREJS1KRKU1WjFzRxIELJRsOxsIrEP/GUhjUpj/c36of8AmlD/ALreUnoEShQLbZKBTWhRv80o/mP/AKu+iG7PVAfiP/qfVU690Wk/ZlkEsqmf2jo7Hng0fVXDT0stEwWmuRwSgKtzpndlAtDmuJcJtECN5UB3apuqmebh6BRyUeS1jlLhGhOCVZsdqRMaF+J+id/8jP5W+f1Q/Nh7hfIyexowEpCzY7Qv2N8D9Ux3aCofhjwCn4jGF+GyexpYSLG1+0dYmNKDwb9Fb9nsufULw9xdhExY3nAcFFljJ0gZYpRVsvWlMrPa34nBvEgdVFzrUIo1CJnQMHDUda88eC52uTiSZPmrlNIPDg+ZvdHoFXO9Fs9/S+QaX6KFW7RD8FM/7iB5CVnskyfVJ4qdSoCbrH5r8DH4aC53C188Vnaw35RHmZK7I6wbL6j4GkAXPdES04uccCU57QBzhU3aqHZFVH/2MHmFrgh87LHG3y0v+WYahrFilNLhGqOfMlAvlNCf/Kw+qG/tdkTccoYeGk7oF5PkeSBsQBeL4qflOTh7Da4XpI/BsEXTk/8Ao4MviGZq1FHr9Ou1zQ5plrhLSNYOBQq9YNaXHUJQs0M+4pDZTaP4Qkzn+zd8q87kVTaR14bpNkN2fRiGHmQFwz3b4P4v0WfEGdXuEanzCVjOR0Xp4IvP85P5R5oYz2/Y3z/5Krgi+KaymfcK3lkilp4Fm/Pr9Wj4H/kgPz/UNpF/3RbzUX7GcZSnJBff78FXzZPyEsGNeDn57qfnM6rAeiGM71f+4eM4IVfJZnHWoYphgidfrvVqb9wlix+EaXs/lbnvJc4kaOsn15q+Dlnezv4uA/VX9EgiUcG3sJZklJ0NaPfNefdoGzlVWbguBFv3Wr0JwgLz7PzT/i6nL+UIprai9O/ULkNBpElttVoU2m1v4QN9glyRoDYXE9Um1vsdBDvtIwCDWaSN65mN06v8JhClvZdFZTqEnFektXm+S0+/ZejNNk7jaENSt0ZftkO+zcHHzH1WepU5ur3twb0efVv0VXkzLQqzcGunXpObSUuk2yJRpC3FHlustB4j6pVRbGnJID9lIumspRjKmNcNUHmmPuESVAt2QMqpjSHvmrvs02NPi1VVWkXEDzVxmEfEOCOL3sWzL0ljnc/dVPkPQrD5M28QZ4ytvnUfdP8AkPRYzN9O5O/yRyZNNwyxpjUBwRWCLoDnQeOKJTrNBEubPELKIzIkafdNv7qpzuJySpIxrsHmFaGwJUDODg7Jn/8Amb0BT2hf+RD7r9xDXL/HmvoZmlT0ev0VjRZLTrJM8SojaUndK1OYs1B+JxwHjdesnkSdnnIxtUaXID90z5G9ELORik7h9VIoU+60aob5AKNncRTPvWV5KT9bZ3IcIyencga7+dlMotnFQD+08+c29VZUhAB1pW9jqSDvbZcKeFk8f3RWssp02A5UMZsPinFgISQQcEmkpwUDfT2Kqy2n3gQP1V6GT4Kuyune6p7BwluT8xiNIbh5Aq8oYKizHaVeZO+Gj3rWuPdiedbscXLA5+b/AKt+/R/lC3rlhO0A/wBU/gOgRzZWn7h1GqXCGYCxcZidw1pTQ2uceceTYS5B+zaBaGwdztcjzTqRkm5I1HfrgjVglmPxGNo7C4b9InyMhc9xHdfibtIGMYjcUdoQM5fgbrLpG4AGT5gKuS3s9gWTjvb7rdAd1YfJBL/HotxTwWmMU1XKMl22Mmnz/pVXQq6Ikydg1knAeKte25j7LefoT0VbSpyGmLhwdG2NXgUct6s0w/p7E1lPDTidYmGjdv5qQwxs3RZR20g8fDOPxNgDff0RA0NAAvAA8FjJurNlVi1Gg4gHjCSdHRudBx0bmSx0Wvrad+CQhDymYa0Yue08m3JVQdumSapWFc2/BWnZ9t3bZHqq10bcVb5j+J3L1RwRhn7SVnu1Kr8p+iyORmJ8+S1+fT9zV+UrG5Jr3+/VXOkytN2skBwjSdruBcgDHAcpJRnOA4e7QmMYMCTHXidiHXfJtr2IJMYSHMqQ/RB7jgbag4CZGwHYntpadBzQL/adGhRKI70k2bIG9xieQFuJV32drMY0OqOa1pqnvOIAktsmNLKssX9UK6uN4pIpclzS7TAg7xBtZbnMGQaEEi8XKpaXajJX5WKDQ4knRbUBbBPCZ0Sde8GIK2NBsL0UsqnwcNYnDkq6Pwjh6KHnlv3Z3kKZQktad3oome7Up3jquFM6MeUZCO/zI81Z1qgAucbAASXGMAFXUbunUDfr6qaI+1BJ/AQ3cdKTzI6FJR+p1J/QkBxIuQ3cILubjaeAQngbyf3nE/onVhrc7RHAeuPAKO0kgE2MCRviYWjk6Aik2SGAbI4EjoUVlI7TzjqBPihtGtSKRVJ+5UklwSKZEYX17lCysqaTLgdeicNxH1KiZQ0a1eTZbA43uEza2xhXTcBwVRm78Z4eoV2xlvexXBbmGZ7g2mViM+j/AFL52NH8IW1Dlis9/wDUv5fyhFN7E069YZlFpEkA+/NOHv8ARdRNuqR9SLAScY2Dadg8yl0PcDnOgX5AYnh9U1zPxH4iNWAGwJ1MRc3Os+gGoJ9Vylqti1yQcms8RvW3p4clh8kqj7QNDpcWkvERom0Bbak6APepaQ25E9Q7Zme2zf2WyT0CrskEqy7bC1H5jv1KtyDVs1c0eTtNMPYWYw4IcpdSYXxYfFHJu8/RL02MXSEcY4nAa0+k28nGPAbB9daRrInWTiTifoNy4SqutkXV8ilit8yNhzhub5l11RsqguInV+sfor7Mxuflb1ctsYrqOCRn79lU+XqVj6DoJhbDPYmk8bvVYrJnX3yVMnJNL2smvq6hio4M4HaHEdGnbtKFlDyToji4/lbqHEqQYDRAwHILOqGQVaqGtgah4Kq7TZQW5v0xqrYjUSyB1UfPOdmMkSSdYGPMkQPMrs050p1qRyeqxzqb76OkAdK12uH4hFgYTunwSTU2JajVY+1Pcp+wTTVzhRgGGEOdA9719DMr35ry3s5m2jkZf/h5dpx3nY723wgkjktXkucRLb2kT4rvYtNLo6vc5WfOpTr2LTI3dxvD0ULPhmn/ALh5FSskd3Gn90dAoeej93zHVcGT8DsOUZ6m25OFypDW7hG/6IDDYe7eypQsEmdN8COaIsBO5ADTOClMEhKymraspNIaxF0gBJMAa/TedyG9wadGNJ/5RjzOrmjUaV5fBdqAwbw370cY+5nKV8BaNMnvOEWgD8omYO/En9FFyoKwaYn3wUGvrV5CsfJIzZid+jPmrpj4sqPNpE+HLFXAdwUg9zDL3AqWKyOfB/qH8ugWqY734LKdoP8AqHR+70hR9rLwd4x9fRaSAJAtxJgeZCJSAaNGZcbuOsnWU2myRfA2StF7v0iNVuF44rDwPeQgdC55sUoXO2IUERKTof72LcUWWWI0e/xnotxk5tC2xiWp5Rne2lm0+PnZU+SHBXna+NFk/n9CqLJnQUeV+k00/aTqtQtAj4iQ1vE6+qfSYB3Qb+ZOsob2aQEGCCHA7CMJ2jFHbOwDnOF/crNU4mjuztGExxRNGSmVB4alkzREd7Kp7rS3Qc8OdI7wIgmDheAr7MY7zjubbxVYx0W3K2zGbu5eqZg26v8AvApnVJh89n7p53eqw9AETux6LbZ6E0XjcOoWPcwgnifp9fFSa3svTcND9AS++iS7SJOtuiNGL8VR59zwWMDKfxuF7YfvdLKXnbOX2TDtmwvM6h6lZWm4uJe8yXXJOv8ARM6fCm+pims1DX5cRKGSiJd3nE65tv4p9ZrWQYx2W2xCSrlBaLCXOOiBhLnGALb0lKmS4fjdgXAwJb8QbsY3W5dBHKkavNmVuLBJkhxY/eQAWvO8tIneFdUa+E7VQ5HT+za0G5Li5x/M42t+6BAEo2XZSWtnaNS7+jxSeJKX+32EcuVRbZ6RkQ+7Z8regUTPbYpz+8FLyP8AZM+Rv8oUPPj/ALojh1Xj8lWz0GK9jOMF+ETxspYNrqLRx5nxspT+SSOqPpO1DFBFUuJDHaLRYv36w0bd6blRIpVC34gwxu2+SNRpWa1sRAA2YXNsT9VpEzlyGydoaNFoibnWSdpOtHacF2SnuzsJk6jBIlFqkG4R0Z37DH1LHeo1Rogo5HgoTnEta+Ww4kACZGOO+1wgkmwotIk5tNyBunzVyTCp82DvE8AfAK4erhs2YZe4rqbvfgsx2hd98TwWiD45LMdoHffngP5UK4YeJeoPkr5Cc2jcEmwENFsN51lR8jMDkpzFk/YdryKbBNix81x2pHOAbbFCWRmnva8D0K2WTPsCdYWNoES4n8p6LWZKe6FqnSQpn3kVfau7WfN6FUlAX4wrbtXZrDN9IRx0XR0VTk1TAePJFPeBphXpJ9F0aptbfaY5p9F86w6BiBHLihB+KfTcSFlGSqjVxd2FieC6pgiNlDqBU0RMR2AVnmH4nncOhVO+pAGu6t+z7rvjC38oW0RXNwSs6j7s7483BYqrX0dM7yI3l0BbTO06Ntrf5mrBZ1pH7N5BgAy48ZaDG4kGFrGKk0n7/wAAQm4QlJc1/Jk86ZX9rVxljTDf3j+I+KOy86QiMbeXRR8hpNpvBcWuf8VrtawAnS3uIwGrFBp1XEaWBLiTO+8eAXWUUlRwnNt2x9fLPvqIwa12Ozf4kHkrfsvk4Jc12LGiAdgPqbngq7NmQabtI4AECPzOE24AHyWsyLIZpmoGgFrHabjgYBlo5hHikvmxj9V+5JY5PH1+N/2G1Gy6bQMEPKQcCJkYcN/qpGb2uc0HUd15/spGW5GQAYvB6HYvT9VSo5M43Gz0Gh8DPkbPgFEzyYpE7COqkZM06DPkb/KFHzyZpHXh1BXhJu2z1UFwZ3JtccvJHdsQaLhPv3gpLUlR07G/RLRptFm6Q3BxgcNieOCj5LQcCLAQTLp+LZb3gjWwD3LShhoxy2DYnlsGPBR6b4KOTpYBaJ7GbW49z/d1UVMkYKhcBBMndOswp90KqUM3YUFTEzUe8eI8g1XrWTifcKhzS6HO4joFohAV495MXzbMpA8/uu490+o8gsxnnIazqz6n2T9G2iRouwbB+EnWr/SgxvRG1jqC68tJjlxsJ49RODvkyFLKItr1hTqOWC04rSFrX/GA7iAfPYhVM2ZOZ7hadxIjqEpL4c/DG4/EF5RSnKRq8UGrU81a1swiO5U5OHqPooVXNdZs20xuI5mMfJKZNFlj4GIazHLyRMmqfFtg9Fq83E6N9SyrqWjM2MGxsTbYVp8lBEEzEDpKXaaVMrLJSdoq+0j5a2f+5/S9U+S1LK07TjuN+cfyvKpcnf6o0vy0a4uCxY7r6qZROCq3VI4KTQrLBbMYe6LMCcUGu6E3/E+4UXKK5wPvcjbVAJOwdWphsV72XfP2nzf0NWZqXgbVoezQ0dIb/wCliPHxZhqOKLXOx7o+YdQvPe0eUFtMgfiMeBv5lvgvQc5YDiCvMO0ru8ROAxO8yescgm8Eeqf2v/wRzT6MLrzSM+x+iZAGwyARfVG+6k5Pk7HYNLCTqGm3zMjzQqNDuOcdYBPDSGjzv0R83fG0Ym/Qx5wujZy2le5e5Fkgaxobe0YETJEm+6B/tK1nZ5jgGgNnTlhadQmx5XVVk9INDQeW7ULLUdkWnSA1d/qudjm55lflndnjWLT9K8Fg3M9Ns6DRio2XZIC2IMa+Q8lpfsQo+UZKCDbUei9GsrXJwJY09kQ6J7jI/K3oAoGef2RjVHXBTcld3GfK3oFGz5+xPLqF5yW9s6sOUjNUm9FOogj3gq3JsR58D+qsWghKVudN8BsoGxBaiadkKNitgoJTuiueRZNoiEcQfevijSAlycxvviotbWjOdFtUbVFyioUMi4rcfmhwl2ybcYWkZGtZ3NTLniPMBaLgixcsWz8mdqsBMztTQ/AADfayLUbK46IH9rcl6Kjl2Kwb4XCZxSNZInAa95TidahBZO3kmMquJnUla7x6f3ShuFx4iOCog+q5rxovaHDY4SPApadJjQQ0uaNkyOQMhMmTZOAgTI3qnCMtmi+prgr895ufWY0NcyWuDrgibOEEiduO5Uv+UZQJ0qc7NEh3kL+S0rKkG/sdUdmUCR7hYvSY2qSo3hqskfqY6Is4RudbldP+zLfdlsTXa6xAI5FRv8toOnutE/lOj5YeSVn8OTWzGI69+UZsgphftV+/MDfw1Dukeo+igV8y1h8Oi7gQbc4KRnocsHxf2G46zHLzRWk96QrjMFS79zv6WKnfQcw9+W/MCOWxTuzpvV+ccPgYsnFxi7/u5MklLgvc8VtFjjrAB8CvLc8O06kHWST5k+q33ajLNCjGt1uQMn0HNYPMlIvqFzhrnkMP4tHwKe0jUcTm/c5moTnljjRLq5L91BsSLxqMtMcoA5KBmOiTVjYWj+IHoCr7ObQGTNoPUKD2ZEvLiJ7xIncz/wDa3hL8lv7gZYXqVFfQ0tRv4tt/Oy0fZIy9p3P6rPV6fdAG7+yv+x0aTeD/AOZI6f8AWj9zr6v9Fmwco2UO7rvlPQpK+VAKorZx0g/GNF3kCvR9DaPPOSsfRs1vyt6BRc+VPujy6hTqZGi35R0UHPImkeXULz0lTZ1YcozLHX8QrBp3qqeTPn9VYZKZxlKvc6LDlLTCSFINgIlEkC3Q0CEWbIRdOCVwMWRAM6q7SAwwVflBtKlB0CN0KFlj4B9Vm3bNIRLLM9zbctG1qzHZ4SOd/Vamk4QtsCTbEtQ6kUBde3JRXNk7lJqVI4bEEGeOtehOWOBw2BOcBrUZ9WDcpz3zChDmVZO5P0/0CAwkzG1EYCffu25QgX7WNm/6cF32+AsgvfEwUxjicAY961CEp7+iGKd59UIVI94+KebCfD9FCWJpSd2B1cAnmph7kIBaZ3p8Xk4qFhaeUydae/KnG2rjzUem25OtOaYdflw2clCB6GWz3YkcuiWnSpEmGBrrSW9yba9HEoDyOFvKUfJqgI64e5QyipKmWm1wYvt3Wc57abCXAATMTBMuNhhZo5JmQZu+zpscQQHCx1bBJGBNzfaiZ/7M1alV72PZBMjSDt1iNlsZVzmKi6hT+zeQYJkAd0T+EA6vqUrPTqUelbI2w5HjydfLKTPlKKLgRcNn+Ifqo3ZSladxj/ccf4VP7YlrWhrLAtNpMWc0csVG7NQKckkRAkXG2/jr2peeNwxdAeOanqur+8F1VqGIGs38rdVMzPlf2TA47XjzVdUfPw3E7Bh485RhkFSrQa2kJeKjjBIGGkPVY6JL8TBN7WPfEG1ppNcljXz0HGWuxxCrcszvoMMHEHzsDwMlUedaVaiTp0ajScSRLeM4FQTnEwJi0Dhu8br3K00em1ujxT1Erp7M9ebgOA6KFnwRSO8jzU5rdW70Vf2kMUef0XhJLlnrIPdGTyh3vwupmSOEC+ryKrn322Ulhge/f9komdORbsnHUiucoWT5RFijl+GpEA1uLKV9TUl1IVQ9FTJW4/V71KsyyqJI1Y+qmvfwxw9VVZXUGAtdC+DSCND2cHcJ2noAtHRIi6zfZr4OZ9FoASNU8lvhdNnOz9xR1b28SgvMDoj1Wmd2pBq0jxK9CcwE1ms3OpDc8zb3ZHpUTGzaUrqfhy1YngoQRpjrxXOm3FPZTJ5j1RKNA7PcKEIdYEgf28vBMpgxBtsjqp5pGccE5lLbsVkIQoz6fVFcLbhqRTTMxMdeqbVo21xF4hQhFpGTvRXcTvwTaFCbxCMdYwVFjKY2YJzaQkuOqw9+CJo6IFnScZCX7Mzt6TvVEI1Rhn6++aGyQZnu4WR8oJGA47TjfyQqVN0XGFgpZAVZ8YTuxwTGOsZM8Ds1KWadzr3eeOpAfTMqmXZn+09F720xTtBMkEAiYx2jcqvM+W1KJLXseZxhs8CCLeK0ucKJOFzuVOKxGAJjiqonUi40myIlpif7hajs1khDQ60Xg6zJvyWVzJkJrVB57tvL6r0WhTDWhoEACAFn8mHUpVug3mn09N7Dw60alWZb2fyWrOnQYTtAg+IhWYCVMRnKPa6MJRjLlFPlQqUyT3XN5gjcfqqzPNY1KWiGmZGsHmFqnMBsdao86ZvLe82SNY2JWWmgzeGWSMq3JtHEEHeI4p5Ftfsq4bTMRpY7Uhot1gcpHTApKXw7f0sejrv9SKtjdSOHwFIqZG3futPokfm0wYcDzIPgbeaxlpM0fFm0dXjf0IxqmJlBdlERcLq2TuFjPUeOCivBGIkbYnolJQkuUNQlGXDH1Mptjj71KEdGQdmHqnHSxjV7hD+yJOEawNfFSg1SNV2XePs/FaEFZ3sqz7q6vmA34rfHZzM1dRD18kLU5cuXoDmD6fw+CY7Hx9Fy5Qg+pj4Ig+AcVy5WQFV+iVy5coQJUx97EyjieH1XLlRBa+I4pKOvh9Vy5QjH6xxTj8Ph1XLlTLI1T8XP+ZDHxHiPRIuVFiZR6nogN+LxSLlChuV4BV7cfexcuUBL3sn8Z+T/AIrSBKuUQTECU61y5WCOCDlPwu4HouXKi0Z92PND1D5j6rlygRzcfewLji7iuXKiAP8Al9FBPxu4LlyU1PaxrT9yIpxPzIwx5DouXLks6qL7s78LuIV0xcuW+Lg52bv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2776" name="Picture 8" descr="Pondering: “Who Am I?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41148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 smtClean="0"/>
              <a:t>A veces los medios de comunicación, las modas, los estereotipos hacen que todas las chicas y los chicos se vistan igual, se comporten igual y tengan los mismos gustos; pero eso pierde la ESENCIA natural de cada persona y nos sentimos raros cuando somos diferentes.</a:t>
            </a:r>
            <a:endParaRPr lang="es-MX" dirty="0"/>
          </a:p>
        </p:txBody>
      </p:sp>
      <p:pic>
        <p:nvPicPr>
          <p:cNvPr id="31748" name="Picture 4" descr="https://psicoed.wikispaces.com/file/view/joven2.jpg/336823344/jov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928736"/>
            <a:ext cx="3521968" cy="2588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ACT. 4 Hagamos una lista y llenémosla con los siguientes datos: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algn="just"/>
            <a:endParaRPr lang="es-MX" sz="3000" dirty="0" smtClean="0"/>
          </a:p>
          <a:p>
            <a:pPr algn="just"/>
            <a:endParaRPr lang="es-MX" sz="3000" dirty="0" smtClean="0"/>
          </a:p>
          <a:p>
            <a:pPr algn="just"/>
            <a:r>
              <a:rPr lang="es-MX" sz="3000" dirty="0" smtClean="0"/>
              <a:t>Recordamos también que el sentido de </a:t>
            </a:r>
            <a:r>
              <a:rPr lang="es-MX" sz="2600" dirty="0" smtClean="0"/>
              <a:t>identidad es muy importante en esta ETAPA y es por ello que los chicos hacen o participan en actividades para integrarse.</a:t>
            </a:r>
            <a:endParaRPr lang="es-MX" sz="30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539552" y="1772816"/>
          <a:ext cx="763284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SENTIDO DE IDENTIDAD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72816"/>
          </a:xfrm>
        </p:spPr>
        <p:txBody>
          <a:bodyPr/>
          <a:lstStyle/>
          <a:p>
            <a:r>
              <a:rPr lang="es-MX" dirty="0" smtClean="0"/>
              <a:t>También se le conoce como gregarismo y es aquella acción que realizan los jóvenes para pertenecer a los distintos grupos sociales; muchas veces los grupos no son muy sanos; pero son necesarios para sentirse parte.</a:t>
            </a:r>
          </a:p>
          <a:p>
            <a:endParaRPr lang="es-MX" dirty="0"/>
          </a:p>
        </p:txBody>
      </p:sp>
      <p:pic>
        <p:nvPicPr>
          <p:cNvPr id="29698" name="Picture 2" descr="http://www.muycanal.com/wp-content/uploads/2014/02/facebook_suplantaci%C3%B3n_identid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17032"/>
            <a:ext cx="3770782" cy="2513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/>
            <a:r>
              <a:rPr lang="es-MX" dirty="0" err="1" smtClean="0"/>
              <a:t>Act</a:t>
            </a:r>
            <a:r>
              <a:rPr lang="es-MX" dirty="0" smtClean="0"/>
              <a:t>. 5 Contesta lo siguiente:</a:t>
            </a:r>
          </a:p>
          <a:p>
            <a:pPr marL="514350" indent="-514350">
              <a:buAutoNum type="alphaLcParenR"/>
            </a:pPr>
            <a:r>
              <a:rPr lang="es-MX" dirty="0" smtClean="0"/>
              <a:t>¿Algunas veces he hecho algo en contra de mi voluntad?</a:t>
            </a:r>
          </a:p>
          <a:p>
            <a:pPr marL="514350" indent="-514350">
              <a:buAutoNum type="alphaLcParenR"/>
            </a:pPr>
            <a:r>
              <a:rPr lang="es-MX" dirty="0" smtClean="0"/>
              <a:t>¿Qué pasaría si yo le dijera a mi grupo de amigos que no estoy de acuerdo con realizar alguna actividad?</a:t>
            </a:r>
          </a:p>
          <a:p>
            <a:pPr marL="514350" indent="-514350">
              <a:buAutoNum type="alphaLcParenR"/>
            </a:pPr>
            <a:r>
              <a:rPr lang="es-MX" dirty="0" smtClean="0"/>
              <a:t>¿He tenido problemas con mi familia por mi grupo de amigos?</a:t>
            </a:r>
          </a:p>
          <a:p>
            <a:pPr marL="514350" indent="-514350">
              <a:buAutoNum type="alphaLcParenR"/>
            </a:pPr>
            <a:r>
              <a:rPr lang="es-MX" dirty="0" smtClean="0"/>
              <a:t>¿Qué pasaría si tuviera otro grupo de amigos?</a:t>
            </a: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 papel de la pareja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En esta edad, también comienzan las relaciones de noviazgo y muchas veces cambiamos un poco nuestra forma de ser para darle gusto a el o ella.</a:t>
            </a:r>
          </a:p>
          <a:p>
            <a:pPr marL="514350" indent="-514350">
              <a:buNone/>
            </a:pPr>
            <a:r>
              <a:rPr lang="es-MX" dirty="0" smtClean="0"/>
              <a:t>	</a:t>
            </a:r>
            <a:r>
              <a:rPr lang="es-MX" dirty="0" smtClean="0"/>
              <a:t>Ejemplo:</a:t>
            </a:r>
          </a:p>
          <a:p>
            <a:pPr marL="514350" indent="-514350">
              <a:buAutoNum type="alphaLcParenR"/>
            </a:pPr>
            <a:r>
              <a:rPr lang="es-MX" dirty="0" smtClean="0"/>
              <a:t>Dejamos de tener </a:t>
            </a:r>
            <a:r>
              <a:rPr lang="es-MX" dirty="0" err="1" smtClean="0"/>
              <a:t>amig@s</a:t>
            </a:r>
            <a:endParaRPr lang="es-MX" dirty="0" smtClean="0"/>
          </a:p>
          <a:p>
            <a:pPr marL="514350" indent="-514350">
              <a:buAutoNum type="alphaLcParenR"/>
            </a:pPr>
            <a:r>
              <a:rPr lang="es-MX" dirty="0" smtClean="0"/>
              <a:t>Dejamos de hacer cosas que nos gustan</a:t>
            </a:r>
          </a:p>
          <a:p>
            <a:pPr marL="514350" indent="-514350">
              <a:buAutoNum type="alphaLcParenR"/>
            </a:pPr>
            <a:r>
              <a:rPr lang="es-MX" dirty="0" smtClean="0"/>
              <a:t>Menciona otras 3 actividades que cambian.</a:t>
            </a:r>
          </a:p>
          <a:p>
            <a:pPr marL="514350" indent="-514350">
              <a:buAutoNum type="alphaLcParenR"/>
            </a:pPr>
            <a:endParaRPr lang="es-MX" dirty="0" smtClean="0"/>
          </a:p>
          <a:p>
            <a:pPr marL="514350" indent="-514350">
              <a:buAutoNum type="alphaLcParenR"/>
            </a:pP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es-MX" dirty="0" err="1" smtClean="0"/>
              <a:t>Act</a:t>
            </a:r>
            <a:r>
              <a:rPr lang="es-MX" dirty="0" smtClean="0"/>
              <a:t>. 6. Lee todos los ejercicios que haz realizado de manera personal y redacta un texto no mayor de una hoja y sólo esa la compartirás con tu asesor o todo el grupo; el resto de la información guardarla.</a:t>
            </a:r>
          </a:p>
          <a:p>
            <a:endParaRPr lang="es-MX" dirty="0"/>
          </a:p>
        </p:txBody>
      </p:sp>
      <p:sp>
        <p:nvSpPr>
          <p:cNvPr id="26626" name="AutoShape 2" descr="data:image/jpeg;base64,/9j/4AAQSkZJRgABAQAAAQABAAD/2wCEAAkGBxQSEhUUEhQWFRUXGBoYGRgYFxgdHxcgGBgcGBYfGRsZHCsgHRwlHBccITElKCkrLi4uHB8zODMsNygtLisBCgoKDg0OGhAQGzImICQsLCwsMDEsNDAwLCwsLC0sLCwwLywsMC0sLCwsLCwsLCwsLCwsLCwsLCwsNCwsLCwsLP/AABEIAIoBHAMBEQACEQEDEQH/xAAcAAEAAQUBAQAAAAAAAAAAAAAABAIDBQYHAQj/xABHEAACAQMBAwoDBQMKBQUBAAABAgMABBEhBRIxBhMiMkFRYXGBkQcUoTNCkqKxUmJyI0NTY4KywdHh8CQ0c5PCFRc1g/EW/8QAGgEBAAMBAQEAAAAAAAAAAAAAAAECAwQFBv/EADwRAAIBAgMECQMCBAUFAQAAAAABAgMRBCExEkGRoQUTMlFhcYGx0SLB8BThM0JygiNSYqLxBhaSwtJD/9oADAMBAAIRAxEAPwDuNAKAUAoCmV90EngKzq1FTg5vRFox2nZHkcgYZU5FKVWFWO1B3QlFxdmV1oVMZeXxjl71wMivn8b0lLDYxLWNldcc/M7KVBTpeJkY3DAEag17tOpGpFTi7pnJKLi7MtXlyI1yePYO81z43Fxw1Jzeu5d7L0qbqSsRtj3BZWBOSDn3/wBmuDoXFSrU5Rm7yTvx/e5tiqajJNaGQr2jlI8t2qsF4sTw7vOuOtjqdOpGks5N2t3eZrGlKUXLcSK7DIUAoBQCgFAKAUAoBQCgFAKAUAoBQCgFAKAUAoBQCgFAKAtzShRk5x4dlY168aMduWm/wLQg5OyPIrhW6rA1WjiqNbsSTJlTlHVFwit2k1ZlDXJN6FyFJGPqOzNfCVFVwGIlGm7W5rdfvPXjs1YJsyNrtYHR9D39n+le7g+nIT+murPv3fsclTCNZxzMftJ8yMRqP9K8TpOoqmKm07rL2OqhG1NIr2de82cHqnj4eIrTozpF4WWzLsPXw8V9yteiqiutS3f3XONnsGgrLpHGPFVdrcsl8+pajS6uNt5c2TMFfU4BH+tb9D4hUcR9Tsmv3K4mDlDIkXu1c6R/i/yrsx3Tbl9GH07/AI+TKlhbZz4FnY6Zkz3AmuboSnt4rae5N+rNMVK1OxnWYDUnAr6+c4wV5OyPNSbyRDfaS5wgLk93+deXU6XpbSp0VtyeltOP/JusNK15ZImL48a9WN7fVqYPwPakgUAoBQCgFAKAUAoCkuBgEjJ4eNAVUAoBQCgFAKAUAoBQCgFAKAUauDC7S2djpJw7R3eXhXynSnRPV3q0VlvXd4rw9j0KGIv9MtSJFeuvBj66/rXm0ekMTS7M365+5vKjCWqPLq5MhBIGRpp21XF4yeJkpTSusst5NOmqasixXIaFq4uUjGZHVB3swA+tWjCUnaKuQ2lqY6blRZp1rqD/ALin9DXRHBYiWkHwKOrBbxHyns24XUH/AHUH6moeDxC1g+DHWw7zJwTq43kZWHepBHuKwlFxdpKxdNPQrqpJftrpkzu4yca+X/7XXhcbUwyl1ertn5X+TOpSjO21uLckrMekSTWNWtUrO9Rtv80/YtGMYrIzmzLLcGT1j9K+u6K6O/Tx259p8l3fJ52IrbbstCU8yjiwHmRXozxFKHakl6mChJ6IpjulY4U58uys6WMo1ZbNN38txaVKUVdqxerqMxQCgFAWrm5SNS0jqijizMFA8ydKA1HafxQ2bCd0T8850CQqZCT3dHT60BBHK/adz/yWy2jU8JLx+b94h0vXNADyW2tc/wDN7TECkax2se6f+4xyD4jNAej4P7OIPOiaaQ8ZZJnLk9+RgZ9KAucgb+aC5uNl3UhlaELJbyuelLE2mG72U4Ge3J7qA3ygFAKAUAoBQCgFAKAUBDuNnK2o6J8P8q8vE9E0aucPofh8HRDESjrmjGXEEsfaxHeCa8DE4XHYXPak13pv8R2QqUqm5XLIvZB981yR6RxS0qMu6NPuLBOa5G23dmpitq7aETCKNDNOwysSkaD9p2OiJ4n0BOlbU6N4uc3sxW9+yW9/jM51VHLeRF2Xcza3NwUH9Fb9ADPY0hy7HxG7WU8dShlRh6yzfDRetznc5y1fAl2PJO2B3hCrNjBeTMjHzZ8k1y1eksRJWc2l3LJcEV2EZu22ZEnVRB5KB+grhniKk9W+JayLj2MTdaND5qv+VVjWmn2nxFkQ5ORlhKSwhWOQ6b0eY29GjINfU4CpTxCUI4mUX/lmlJc8mYyvHO3Ah3XJm7tulaz8+g/mbg5PgEmA3l/tB/Ou3E9HVKcXKpG6/wA0NfNwev8Aa0WhiH/z8lOytqrPvLutHKmBJE4w6Z4ZHAqcHDDIODg149Sk4JSTvF6NaP8AO7VHbCopaGRRiDkcapCcoSUouzRZpNWZU0rNxJPqavKtVqZSk36t8iFGMdET7PZJOr6Du7f9K9nBdBSl9VbJd2/9jlq4tLKJl44wowowK+npUoUo7MFZHDKTk7s9dwBkkADiT2VoVNX2v8Rtm2+Q91GzD7sZ5w/kzQGJ/wD727uNLDZc7j+luCIU8CARlx5YoAdj7buft72CzX9m3iLt5bzmgLtr8KrPeD3TT3sg+9cSs2O8BRgY8DmgNt2ZseC3G7BDHEMY6CAfoKAlySBRliABxJOAPU0bsTGLk7JXIo2mh+zDSeKKSPxdU+9U21uN/wBNNdu0fN58NeQMkzdVEj8XJY/hXAP4hS8mNmjHVt+WXN/BpvxRt3tzbbUhBL2bYlUfzkMhAkHpxHYMnjVznN6trhZEV0O8rAMpHaCMg+1AXaAUAoBQCgFAKAUBHnkcdVAf7X+lcWIq4qH8Ompf3W+33NYRpvWVvQgTbQlXim76H9eFeLX6Vx1PtU9n0fvodUMPSekrkZtpyHtx6CuCXTOLl/Nb0Nlhqa3ER2JOTXnTnKctqWpslZWRC2xfi3glmbURoz478DIHqdKtRpOrUjTW92InLZi2ReT2zTDHmQ708mHmf9piOHgq5wB2CuPG4jrqn09lZRXh8vVnGr6vUy8KbxxXFJ2RJkAMVzlj2gFAKAlW7ljgsfTtr6jorEVcfUWHr1ZJJZJZXt3vX5MJpQV0jVfiFarCFvY9Ht8F/wB+JiOeU9+nSH7yjxrrxNClh8YsHTX0zisu6Wdn66PwZNObtt93sTjXkHolUchU5Bwa0pVZ0pbUHZkSipKzL6Xcp0DMfLWuyGPxs3aE234K/wBjJ0aS1SJiQ3DDVt39fpXsUKPSk85T2fO3sc05YdaK5h9pfDu1um3rpppsHO600m7+HewPTFezQo1Idubk/JJcl9zlnJPRWM1snk1aWv8Ay9vFH4qgz78a6ShlCaAh/wDqkZ0QmQ/1YLY8yug9SKptrcdH6Wos5LZ88vfN+gM8rdWIL4u2PooP6il5PRDYpR7Ur+S+7t9wLSRvtJT5RqEH1y35qbL3sdbTXYhxd/hci1LHbxEF9ze7N87zH+HOT7VDUI6l4yxFVNRvbfbJetsuJd+eJ6kTnxYbg/Pg/Sp2u5FOoS7UkvLP2y5nm5O3FkjHcoLt6M2APwmn1PwF6EdE5eeS4K75orl2erxPFITIsgKtvEahhgjQAD0qyVjKc9p3sl5GmfCu6eET7MnOZbJ8IT/OQvkxMPLge7SpKG/UAoBQCgFAKAUAoDwnHGoclFXYSuRJtpRr258q8yv0vhaf8215Z/sbww1SW6xi7q+D8EUeJ4189i+ko18o0orxeb/OJ206DhrJkKvKOgxHK+0aaxuY06zRNjxIGQPpXVgqihiISel0Z1VeDRPsrtZo0lQ5V1DjyYZ/xrxqtOVKbhLVO3A5k7q5PsuJ8qwqaEomViSeZ7O2gPaAUBct3wwJr0Oi8RDD4uFWeivfgyk1eNjXPiJLv2UyfenAhQcdZSEHtnPoTXbhsVPF9JLET3Pa8lHO35qyNm0dlEzFQd56KlOwJ0G1GXTdXHgMfpXsYfpqrSVtiLXD2+DmnhYyzuyZHthTxBH1r1KXT9CXbi1z/OBzywcloz2PaLOcRx58XYKPpk/SvSo42lX/AIbvyIlh4wznLgr/AAiv5eVuvKFHdGoHuz5z6Ba6LSerK9ZSj2YX839lbm2UT20CDMpU+Mr5/vnFQ4xWvMvCpXnlTT/tXwVrfg/Zxuw/h3R6F8ZHlmp2u5FHQa7ckvW75X5np59uHNxjxy59hugH1NPqfgP8COt5cl9/sPkAftJJH823R7IAKbPex17XYil6X97lqG6t48iIKT2iJd4/2igOPWoUoLTkXnSxE86mS/1O3C/2LvzErdWLHi7AfRcmpvLcinV0l2p8F82AtZG+0mPlGoUepO83sRTZb1Y62nHsQ4u/tZcmUOkEJDOyhuwu2W/s7xznyp9MdSydesmop28Fl62+5pXL5/kru02sgPNj/h7rQj+TkPQYjj0W8M6irnM1Z2Z0RWBGRqDQg9oBQCgFAKAUAoCxLaK3WGfU1yVsDQrfxFf1ZpGrKOhaOzI/2fqa530Pg3/JzfyX/U1O8iXcECcQSe4E/wCxXmYzDdG4bJpuXcpP5yN6U68/LyMUx7hivnZNN3SsdqFVJNc2a3yc/wAs2kMpZ7duwE9KSE+IzvL3jI+7WmMp9fT6+PaWUvtL7Pxz3nHOOxK25myQvgg148ldEEu7l3VyCBkgZIyBk4GdR2+NZU4bTsSzD3KSxyq+QzygxdEHdTGGQ4JOgAcnXUmuyDpzpuOijn4vv+xXNMkxfMA4AUonR6Z1k7myAcYGBw1OfCspdQ1d6vPLd4evLInMn2s28DnGQSDg5GRx1wKwqQ2WiUXqoSaik/zt0JQc29uSIj2SykFXcd6oMqpHEs/hX0FGj+lobL7c9fCOqXm9X6FqUdp7W5GbrM6SpCO0Z/w8R2Z8wa1pThCV5x2l52/PW5DT3GRsktwMk68Tzjf7A9K+lwT6NqaRSfdL98uByVZYhuy5L8ZKS+jP2SmTxROj6OcKfevZjCkuzFeiMXQqL+I7ebz4a8isyTt1VSPxclj+FcD81afVuK7NCOrb8sub+B8iT9pK7eAwg9N3X3Jps97HXxXYglzfPLgkWhJbxNgbvOdyjff2XLYqLwi/Evs4irHO+z45LnZF35t26kTebkKPbU/Sp2m9EU6qEe1Phn8LmecxM3WlCDujUZ9WfOfRRS0nqxt0Y9mN/N/ZW92UT2kCDelII75XyPzHFHGK15loVa83amv/ABXxmVpfrjESO47N1N1fRmwCPLNNtbkQ6Er3qSS83d8Fd8T0mduAjjHe2XPsN0D3NPqZFqEdby8suefsPkM/aSSP6hR7IB9c02e9jr7diKXP3uWo7i3jJEe6W7RGpdv7W4CR61CcFoXlTxFRJzvbdd2Xpf7FG1LFb23mglRlSRCmuM6jiADoQcGrp33GE4KOkk/I174U7WeS2a1uNLmyfmJB3gfZMM67rKND27pqTM3agFAaXyy+JVnYb0e9z1wCAIUOoJ4b7HRRr5+FCUr5GqJyl24w396zXe1EZRju9w3g2vvWPXxPSXRdVq90ZHZ/xRlhYLtS0MKnT5iEl48/vLqyDzJ7e6rxnGWhyVsLVpdpZd50awvY541khdZI2GVZSCD6irnOSKAUBDuedbRMKO8nX/SvLxX62r9NJKK728/2Oin1Uc5ZkRdjn7z/AErzY/8AT8m7zqcvk3eMW5HlxYRxrlixPYMgZ+lVxPRmEwlPbqSbe5XSu/RX5inXqVJWSMXXzp2kTaez47iNo5RlT3HBUjVWU9jA6g9hrSlVlTltR/PB+BWUVJWZitnbRkhdbe8ILHSKfgs+OxuxZccV4NxHaBTE4SMoutQWW+O+PzHx3aM5GnB2ZsVxDz0LxE4LKQD2jI0I8QcH0ry4T6qrGp3P8XqHmrFrkztT5q2jlYYfG7Iv7Lr0ZB6MDV8fhv09eVNaap98XmnwEXdXK+Um1haW0s7a7i9Ff2mOiKPEsQKrgcK8VXjSW95+C3v0QlLZVy9sa1MUEaMcuFG+e9jq59WJNUxVVVa0px0vl5buRMVZGv7Wv3vHe2t2KwqStxONCSNGihP7XYzfd4DXq+pg8LGhFV6yvJ5xj/7Pw7lv101mMXN23GVt4FjVURQqKAqqBgADQACryk5ScpO7Z1JWVkezht1twgNg7pIJAPZkA1alKMZJzV13aexEk2smc9XbG1VN4pMLPaqJBG0DkzoTgtGUYZA0z519PR6LwOIht027eZwSr1YO0je+SG0kvLNLmZJLYsSu4/3iO1MqCwPZpnQ0n0Bh1ntyXD4L08RVm7Rjc2G2mkHUWRx/WLuf3iG+lduGw9ajkqjkv9S+97ipCm+20n4O/tlzJHNztxZIx+6CzejNgD8JrvtJ+BjtUI6Jy88lwWfNHj2EYGZWZ+8u+nsML9KbK3kqvUbtTSXkv+XzPIb6IDEKlx/VJlfxDofWilH+XkTOhVbvVdv6nnw15FZlmbqoqeLtk/hXj+IUvJ7iuzRjrJvyVub+ALJm+0lc+C4RfTHS92NNl72OuiuxBeub+OSLRa2ib7m/3DpOfIDLGo+iL8S9sRVjv2eC+yLovHbqRN5vhB7HpfSp2m9EU6mEe1Nemf7czzmZm60ixjujXJ/E+R+WlpPf+fngNujHSLfm8uCz/wBxTLZwqMytkdplfI9id36UcYrXmWjWrSdqat/SvjM9jv0xiJGcdm4mF9GOFPoTRTW4iVCd71Gl5vPhm+KLiPMxHRRFzrkljjt0GAPepvIq40UtW35WX56Gjcpj/wCnbWt70aQXY+WuD2K3GFz+mezBqxgbxtbakNrE0txIsUa8WY4Gug8z4UBzo8rrjbDvFs1xbWq6SXBwZXz2RR5ygxnpNx7MYOeXE4pUVpdmkKe0Y7b3wetJkHMvJFMAcuzb/OE6kyA9ue1ccTpXm0+kaif1Zo2dFWyNAaS/2JMIp134W6upKNj+jY9Vv3fprmvShOniFeOppQxVXDuzzX5odA2NteG8i3ozkcGRhqp7mWspRcXme9RrQrxvEx9vPLsaQ3FqGe0Y5uLbOij9uLPVI7uHpw6KVW+TPJx2AUF1lPTejtOzr1J4kliYNHIoZWHaDqK3PJJFAKAolkCgk8Kzq1Y0oOctEWjFydkYeS3kmbeI3R2Z7B5V8tUwuM6QqdZKOyt19y8tfM741KVGNk7kqDZKjrEt9BXo4foKjDOo3J8F+epjPFyfZyMdtIjnCAAANNK8LpRw/UuMFZRssjrw99hN7zW+Wtsz7PuWVcmOMyA44GPpg+elW6Kw9SrXTist73WeRGInFQaZmI5ODL5j1r5px3MxNZ5P3vy21bq1JxHcAXMQ7mIxKB54z6GvXxlH9R0dSxC7UPol5fy8DOLtNot8qrv5vadnYqcpE3zM2O0prED4A6keI7qt0fS/TdH1sXLWS2I+urE3tTUTfq+cNjU+SSHmHONGuLlh5NO5/wAa+nxcZRcLr+SHKKNaDWybXsjdbKMAe0Z+tel0K6VVyoVYp71fn9jLFbUbTizR+Wd/ebPuoljEd3HdOVhh1SZSACQGHRZBniRpkZPE16dXoLDz7Dcea5/JhHFzWuZZ2ztxI0zdsbG4HRVklikkj3uJIQnC6DIbjpjvrlo9HYzBz26LUlvWly8q1OqrSyLXw25Y3c20GtZLuC6twpKyEosjfs7qgglu8YOK+hpz243aa8GcbVmdR+Ylbqxbvi7AfRc0vJ6I36ulHtSv5L5seC0kb7SYjwjUKPUneb2Ipst6snracexDi7+1lxTLcsVvFgyFM9hkbeJ8t4k58qhqC1LRliKmUL28FZci6L8t9nFI3iy7g/Pg/Sp2r6Io6Cj25JeTv7XXM8Kzt95Ix4Au3oTgA+hp9T8BehHc5cl93zQNgmMyO7+Ltgey4X6U2VvJVed7QSXkvu7vmUQ30K6Qjf8A+kmR6so3QfM1ClFdnkWnQrSzqu39Ts+Dz4Iuc9M3VjVPF2z+Vf8AOpvJ6IpsUY6yb8l938Hgsnb7SZj4IAi/4v8Ampst6sddCPYgvXN/Zci23y0RGdzf7M9Jz5DVj6VH0RLr9TVWV7cF66Iui9ZupE58W6A9m6X0qdpvRFOpjHtzXpn7ZczwxTtxdYx+4u834n0/JS0nv/PzwG1QjpFvzdlwWf8AuOd/F/lXYxWctlLIZ53XAVSpaNgQVaQjRSDrjjjsqyVjGctp3tbyOE8o+Vd3fbnzMzOEACrwAwMZwOLHtPGpKmX5Pck9pCE3cEMiBMFSpKyMM5JReLrpwI17M15VfpbBRqqhUkrvgvN7vy9jSMJWujpPIf4oCXdivt1HJ3VmGiMe6QH7N/ofCssTgNlbVPNG0K18mdE2ns6K4jaKdFkjbip/w7j4ivPhOUHeLzNmk1ZnCuUHJu42LdCSBmaFziN21Df1c2NA3cdM6+OPdw+IjiI2epjCc8PPaibjszb0VzEHA0OVdTxU/eVh4fpjvFRKDi7H0FLEQqw2l6lrkHyolsopraONp4oriQRsDkKpCsFz24JPvXZF3SZ81XgoVJRjomdtqxkKAVFgKkHhNQ2krsGHttnFyXkyATnHbr+lfLYTomeJk62IyTd7b8/b3PQqYhQWzAmbTsBLbywjCiSN08t5SufrX09OnGnFRgrJHBKTk7s4svKTaUe9EqWZELNDvsZRvcyTGWxvaZ3c+teBP/prDSk5bUs3fd8GvXMwe17baG1JEcRwFowVDQNIBhjnpO2V0weBzqeNejgOjaeDhKEG2nnnZ/ZFJTcjK8mOS21LGV5YhaMzLukyvI2BnOmN3XTxqcf0bTxtNU6jaSd8rL3TEZuLuidtLlztGAgO2zmO8oIjWdyuWAJOJMDGe+vJ/wC1MH/mnxX/AMl+vkdY5O7G+XtY4JCshXO8wGASzFiQCSRx769+WHpzpqnJXSVszOM3F3RU+zijB49cHgf8DXiT6Jnh6irYZ3s9H7J/J1rEqcdmfE1j4v7JeSzF1AXW5tCZImTrAMAsgx3FcHTXoivoU7q5xHMNmQMtmwE2x2jmUq87mWS46Qy28pYkOM5xgAcfGpBjJdoQXNrbRNPzFxZyMBPHAXDpkc05eM7ykY4HzoD6F2Rf/MQxtbXEMyboBmxvbzAYbKqRunOuCdO6qva3GsHSS+tN+WXPP2JfyGftJJH82Cj2QDTzzUbPey/X27EUvS7535WLaXNvGSI90t2iNS7f2twEj1qLwWhd08RUV56eLsvS9uRe+YlbqxY8XYD6Lmpu9yKdXSj2p8F82KflZW6826O6NQvuW3j6jdpsyerJ62lHswv5u/JWXG5RNBbx6yFc98jZPpvnjUNQWpaM8RUyhf0VvYuLf732ccjeJXcH58EjyBqdruRR0LduSXrf2vzYInbtjjHkXP6gA+9PqY/wI98uS+79jw2C8ZHd/wCJsD8KAL9KbC3sn9RL+SKXkvu7vmUQ3kCaQgN4RLvfiKjdB8yKhSitORaVGvLOo7f1O3BPN+iLvPSt1Ywvi7f4Ln9am8tyKbFKPalfyXzb2Ie1ZDDDJPcTHcjRnYIAgIUZ4nLZ7OsKbLerHW049iHq839lyPnDaXw/u5bZdoZRmn3pWj6QfpEv0Qc72mW8AKnaWhk03mbx8Lfh9aczFeSMLh3AZQR0Iznhu9rA9/tXw3TnTWJ62WHgthLJ979e7yN6VNWudVAr5Q3OffEX4fJdK1xbBUuACWXgk47n7m7m08ewj6PoXpyeGkqVXOD4x8vDw4eONSlfNamA+GXxA3dy2uX3om6MMrcUb+jlbhwxut/sfXY3B/8A6Q9UUpVdzN25X3Vu9tIl0QISCGycY7t3PB9MjxHga4aEZqacNTWbVsznPIfkDeXsjMzSQWjDDTYCvcBCQjIjdJSV+8cjzr6G10m0c0akoJqL1O6bB5N21nCIbeJVQa8MljgAlidSTga1YzMtQCgFAKAUAoBQHz5ttLZL285+Rci4kO47jA3jvZCeOfGgM1s/l3brGsaPCmBjed13fPdU73ppQFx9sWM3/M7RWQfsK/Np7LqfVqAo5RbTsRYTpaPFvGM7gjGSxBBGCBrwoDtFAKAEUBxCTZezYdrXy7ViWJXKNbDDrE646ZHN6F8449ucUBg9scrdnW97vWEX/Dywtb3ESYjEgbqsp4BhniaA2j4V3VlZSS2IN5aXUzJ0bkJk7oO6I+iUGcnUjX2qGrloSUXdq/n+zR1OSzhUZlOfGV8j2Y4HtVXGK1OiNatJ2pq39K+Mz2O/TGIkZx2bi4X0ZsKfQmm0tyIdCd71JJebz4K74orLTtwCJ4sS59hj9afUyLUY6tvyy5u/sU/IZ+0ld/DIQD0QA48yabPex19uxFLm+d+SRbWe3iJCbpbtEal29QgLe9ReC0LuniKivK9vF2XOyLvzMjdWIjxdgPouTU3b0RTq6ce1Pgr+9jw28rdeXdHdGoHuz72fQLS0nqx1lKPZhfzf2Vudyia3gj1kK+cr5/vmoaiteZaNSvPKCf8AarexWu0AdIo5G8d3cX3fGR5ZqdvuRDw7X8SSXrd8r87Hp59v6OMern9VA+tPqZH+BHvfL5+xoPxXRnS2sFlkaW9lCkkgbsaYaU7qAL2jiNde6lrZtkSq7X0xikvD5d2bdDaKpXAwEUIg7FAAHvoB5DzzmDQpbC52PLI9rC1xYSHfaFNXt2PWMa9qHuH0xr4/S3Q8MclJO01v7/B/JMZOHkT2+JuzxEzmUhl/mijCQk8AFI1/Svkv+38d1ihsa775cTTrY2OW8qeWl1tIlBmG34CNScuNPtCOseHRGOI45r7HozoOhg7Sf1T73u8l+M551XIwdrsC4aQRWsbTGZdY1xkY6rZ4KAeDcOOte2ZndeSHw8IEU+1H+ZnVV3Yzjm4iOGg0dx+0dOOO+s4Uow7KJcm9TogFaECgFAKAUAoBQCgFAYzbuyEngmjCoHkjdQxUaFlIBJxnjQHLdn/CK4TrNaPpjVH9+NAT/wD2um7DZD/6ZD/5UBv3JXYvylpBbsVdokCFgMb2O3BoDMUAoBQGhfF3Y0k8NtIkPzCW9wsssIHSkQAhgvfx1Xtz4UBpPKLlbsiS0kgtLE70ylTuQBDGw4HQE5B/SgImwuWZVY7y62WszWxW3e5DATIyr0S8ZGQSv3jpxGc6UB2HZG07eWGK53ObMy76q6/yniAoyScnsqj2Y6nTDr6qtG9l6L13cTIC9dupE5He+EHsel7im03oiOpjHtzXpn+3MGKZuMixj9xct+J9Py0tJ7xtUY6Rb83ZcFnzKJLKJRmVi3jI+R7E7o9BTZitSyrVZO1NW8l+MR38fCFGcf1adH0c4T60U1uEqFTWo0vN58M3yK9+duConixLH2XA+tPqZW1GOrb8subv7HnyBP2krt4AhFHluYbHmxps97J69LsQS5vnlwSLYlt4j0d3f7kBd/ZQWqLwiW2cRVWd7eOS52Rd+akbqREeLkL9Bk+4FTtN6Ip1VOPanwz+EDBM3WlCDujUZ9WfOfRRS0nqx1lGPZjfzf2VvdnFeW/KGO3umvVuGMyjmrSE/wAoHQHEsku9qqO2i7pBIXIyDpOyrWM5VHJ3y9FY3Hkr8QrO6jTenRJim86NlQhHWwzDdx6ms3FospJl7aPLvZyda+j8ojv59UDfQimyxtI5n8Sb2xv0jWyhna7Z+i3MPvTDHSGT0nI0Pbj1q8U0Uk0yRyL+Hl7dY5+NrNAMO7rh3Ov2aHgQPvHAG83W+7codt5N8m7ewi5u2jCj7zHVnPe7HUn6d2KAy9AKAUAoBQCgFAKAUAoBQCgFAKAUAoBQHhFAcAg2te7KDbMjhHORuzyXUcZlZkkOUbdXVW1xqcjTzoCBbWTPtCNpZdowQ3Tc21xKixc5Nrze8MbrL2YOuTQHS/hdf7WxNFtOElYgObl6O85zqowcOMcGGOGpOdDJiruxu/PTN1Ywn8ba+yZ/WqXk9xvsUY6yv5L5t7Hnybt9pM38MYCD31f2YU2W9WOuhHsQXm839lyLbLbRHpbm92ZO8x8s5Ymo+iJdPEVVle3BfBdF8zfZxOR3sNwezdL8tTtN6Ip1EY9ua9M/bLmDHM3F0jH7q7x9GbT8ppaTG1Rjom/N2XBZ80UvYxgZlYv4yPp+HRR6Cmyt5Kr1G7U1byX315nkd/ENIVL/APTTo/i0T60Uo7iZUKrzqO3m8+GvIr5yZuCIn8Tbx9l0+tLyZXZox1bfkrc38EXaWyZJopENxIrOjKDHhAhIwCMDe92NNl72HWilaEEvF5v44JHLYvgxaBs3d9LLIRqsYXeJ4DAwzY8MVLmkVhh6kldLLveS4vI2LZvwu2amCli8hH355GGfNN79UFRtN6It1MI9qa9M/wBuZstjyVij0jit4B/Uwpn8Tgj8tLSe8bdGOkb+by4K3uY34nbDaWyEtvpcWbCeFgBnKauPEMBw4HAq5g3dmxcm9sJeW0VxH1ZEDY/ZP3h6HIoQZKgFAKAUAoBQCgFAKAUAoBQCgFAKAUAoBQCgOafFyw+VRtq200kFzGqxnc3SsoZgFDqwwcE0Bq3LXkhctEZdpbVjDFCyRBTq4XICgHUa4yqjj2UBrWytrCN7ZrLaJssqq3CzNK8ayAje3TusjA8cEjHfQH0ZvySaxvGEOoYZfeB7RggfrVXtbjaLpJfUm3wX3+x4dnjjLI7/AMTbo/Cm6p9QajY72X/UPSnFLyV3xd3wKI7uBNIwGPdEhb3KDA9SKhSitORaVKvPOeX9Tt7/AGLnPyt1Ygv8bDPsmf1qbye4psUo6yv5L5t7HnykjdeYgfsxgKD5k5b2Ipst6sdbTj2Ierd/hcUy28dvEctuZ73beY/iJJNRaC1LqWIqdm9vBWXLIui+LfZxOw72G4Pz4b2Wp2r6Ip1Cj25JeWftlzBSduLJGP3QWPoTgD2NPqYvQjub5LlnzQGzVPXZ5D++2n4Vwv0psLfmP1Ml2Eo+S+7u+ZKihVRhVCjwAH6VZJLQxlOUneTuV1JUUBZublI1LSOqKBkliAAO3JNAaB8HnH/HpAd6yW6b5ZuzDayKn7gOMHxoDotAKAUAoBQCgFAKAUAoBQCgFAKAUAoBQCgFAQ9r7MiuoXgnXfjcYZckZ8iNQfEUBwHYOwYeelW82m9ncW8jIqTbhPNg/wAkY3k0bTPD2waAireWUMl1ZrNPc290qnfRAZVmViWKoQND2jAPDuoDpPwr2jY8wLG0vJucRmZllQJJx1Ch1KgDuXJHhUNX3mlOai7uKfnf7NG9SWsCayEHxlct/fOnpVHGK1No1a88of7Vb2Kl2gDpFG7+S7q+jPgEeWanb7kQ8O1nUkl63fBXfGxX/Lt/Rx+eXP8A4in1Mj/Aj3vl8lI2dn7SSSTwLbo/CmAR55psd7H6i3Yil6XfF35WJEFsidRVXyAqyiloZTqzn2ncvVJQUBS7gDJIA7yaA1fbHxF2bbHde6Rn4bkWZGz3YjBwfPFAYk8vrq4/+P2XcSjsebdhT3f9KA8GyNuXX297BZp2pbR7zY/jk1B8jigLsHwqs2Ia7e4vXznM8zYB8FQgehzQG62VnHCixxIsaKMKqgADyAoC/QCgFAKAUAoBQCgFAKAUAoBQCgFAKAUAoBQCgOW/GOzjE9hc3MLSWcTSC4KDpDeC81vYwSmQe3Gp76A55tjbVtNFztqllYCJxLCqZNw7p1NUDADXgwx6a0BI2VtobNmt9qTrDdC+EhZ4wySRsCvPdEHmt7LdwJ14a5A+gNmxRFEkjQAOqsCRrhhkZzrnBqqiloazrVJ9pk2rGQoDwnFAYDbXLawtM8/dRKR90NvN+BMt9KAwDfElptLDZ91cnsYpzaeGWfs8aAp5jb111pLbZ6HsQCaQeBJynqKArX4XxSnN/dXV4e1XlKp+FMfrQGz7I5L2dqMW9tFH4hBk472Op9TQGXoBQCgFAKAUAoBQCgFAKAUAoBQCgFAKAUAoBQCgFAKAUBh+V2wVv7SW2ZiokXAYfdIOVOM66jhQGiWlvta1wp2TZ3broLiOSKItjQFlfB3sccUBC5Fsdn3UlntWOCKO5b5i2UkNHG5OJI1ZhgHVdOAx40B0navKaztVzPcwxjsBdcnHco1PoKA1l/ijBIcWNtdXh7DHCyr+JwP0oC381t660SG22eh+9Iwmk8CqrlPRhQFS/DmSfB2htG6uD2qjCJPHop2eFAZ3YnIbZ9pjmLWJSPvMC7a/vuS31oDYVGNBQHtAKAUAoBQCgFAKAUAoBQCgFAKAUAoBQCgFAKAUAoBQCgFAKAUAoBQGqfE+0jk2fNziI+6MrvKDunvGRoaA5L8BtlwTNIZYYpCuCpdFYr5bw0oD6DjjCjCgAdwGKAqoBQCgFAKAUAoBQCgFAKAUAoBQC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6628" name="AutoShape 4" descr="data:image/jpeg;base64,/9j/4AAQSkZJRgABAQAAAQABAAD/2wCEAAkGBxQSEhUUEhQWFRUXGBoYGRgYFxgdHxcgGBgcGBYfGRsZHCsgHRwlHBccITElKCkrLi4uHB8zODMsNygtLisBCgoKDg0OGhAQGzImICQsLCwsMDEsNDAwLCwsLC0sLCwwLywsMC0sLCwsLCwsLCwsLCwsLCwsLCwsNCwsLCwsLP/AABEIAIoBHAMBEQACEQEDEQH/xAAcAAEAAQUBAQAAAAAAAAAAAAAABAIDBQYHAQj/xABHEAACAQMBAwoDBQMKBQUBAAABAgMABBEhBRIxBhMiMkFRYXGBkQcUoTNCkqKxUmJyI0NTY4KywdHh8CQ0c5PCFRc1g/EW/8QAGgEBAAMBAQEAAAAAAAAAAAAAAAECAwQFBv/EADwRAAIBAgMECQMCBAUFAQAAAAABAgMRBCExEkGRoQUTMlFhcYGx0SLB8BThM0JygiNSYqLxBhaSwtJD/9oADAMBAAIRAxEAPwDuNAKAUAoCmV90EngKzq1FTg5vRFox2nZHkcgYZU5FKVWFWO1B3QlFxdmV1oVMZeXxjl71wMivn8b0lLDYxLWNldcc/M7KVBTpeJkY3DAEag17tOpGpFTi7pnJKLi7MtXlyI1yePYO81z43Fxw1Jzeu5d7L0qbqSsRtj3BZWBOSDn3/wBmuDoXFSrU5Rm7yTvx/e5tiqajJNaGQr2jlI8t2qsF4sTw7vOuOtjqdOpGks5N2t3eZrGlKUXLcSK7DIUAoBQCgFAKAUAoBQCgFAKAUAoBQCgFAKAUAoBQCgFAKAtzShRk5x4dlY168aMduWm/wLQg5OyPIrhW6rA1WjiqNbsSTJlTlHVFwit2k1ZlDXJN6FyFJGPqOzNfCVFVwGIlGm7W5rdfvPXjs1YJsyNrtYHR9D39n+le7g+nIT+murPv3fsclTCNZxzMftJ8yMRqP9K8TpOoqmKm07rL2OqhG1NIr2de82cHqnj4eIrTozpF4WWzLsPXw8V9yteiqiutS3f3XONnsGgrLpHGPFVdrcsl8+pajS6uNt5c2TMFfU4BH+tb9D4hUcR9Tsmv3K4mDlDIkXu1c6R/i/yrsx3Tbl9GH07/AI+TKlhbZz4FnY6Zkz3AmuboSnt4rae5N+rNMVK1OxnWYDUnAr6+c4wV5OyPNSbyRDfaS5wgLk93+deXU6XpbSp0VtyeltOP/JusNK15ZImL48a9WN7fVqYPwPakgUAoBQCgFAKAUAoCkuBgEjJ4eNAVUAoBQCgFAKAUAoBQCgFAKAUauDC7S2djpJw7R3eXhXynSnRPV3q0VlvXd4rw9j0KGIv9MtSJFeuvBj66/rXm0ekMTS7M365+5vKjCWqPLq5MhBIGRpp21XF4yeJkpTSusst5NOmqasixXIaFq4uUjGZHVB3swA+tWjCUnaKuQ2lqY6blRZp1rqD/ALin9DXRHBYiWkHwKOrBbxHyns24XUH/AHUH6moeDxC1g+DHWw7zJwTq43kZWHepBHuKwlFxdpKxdNPQrqpJftrpkzu4yca+X/7XXhcbUwyl1ertn5X+TOpSjO21uLckrMekSTWNWtUrO9Rtv80/YtGMYrIzmzLLcGT1j9K+u6K6O/Tx259p8l3fJ52IrbbstCU8yjiwHmRXozxFKHakl6mChJ6IpjulY4U58uys6WMo1ZbNN38txaVKUVdqxerqMxQCgFAWrm5SNS0jqijizMFA8ydKA1HafxQ2bCd0T8850CQqZCT3dHT60BBHK/adz/yWy2jU8JLx+b94h0vXNADyW2tc/wDN7TECkax2se6f+4xyD4jNAej4P7OIPOiaaQ8ZZJnLk9+RgZ9KAucgb+aC5uNl3UhlaELJbyuelLE2mG72U4Ge3J7qA3ygFAKAUAoBQCgFAKAUBDuNnK2o6J8P8q8vE9E0aucPofh8HRDESjrmjGXEEsfaxHeCa8DE4XHYXPak13pv8R2QqUqm5XLIvZB981yR6RxS0qMu6NPuLBOa5G23dmpitq7aETCKNDNOwysSkaD9p2OiJ4n0BOlbU6N4uc3sxW9+yW9/jM51VHLeRF2Xcza3NwUH9Fb9ADPY0hy7HxG7WU8dShlRh6yzfDRetznc5y1fAl2PJO2B3hCrNjBeTMjHzZ8k1y1eksRJWc2l3LJcEV2EZu22ZEnVRB5KB+grhniKk9W+JayLj2MTdaND5qv+VVjWmn2nxFkQ5ORlhKSwhWOQ6b0eY29GjINfU4CpTxCUI4mUX/lmlJc8mYyvHO3Ah3XJm7tulaz8+g/mbg5PgEmA3l/tB/Ou3E9HVKcXKpG6/wA0NfNwev8Aa0WhiH/z8lOytqrPvLutHKmBJE4w6Z4ZHAqcHDDIODg149Sk4JSTvF6NaP8AO7VHbCopaGRRiDkcapCcoSUouzRZpNWZU0rNxJPqavKtVqZSk36t8iFGMdET7PZJOr6Du7f9K9nBdBSl9VbJd2/9jlq4tLKJl44wowowK+npUoUo7MFZHDKTk7s9dwBkkADiT2VoVNX2v8Rtm2+Q91GzD7sZ5w/kzQGJ/wD727uNLDZc7j+luCIU8CARlx5YoAdj7buft72CzX9m3iLt5bzmgLtr8KrPeD3TT3sg+9cSs2O8BRgY8DmgNt2ZseC3G7BDHEMY6CAfoKAlySBRliABxJOAPU0bsTGLk7JXIo2mh+zDSeKKSPxdU+9U21uN/wBNNdu0fN58NeQMkzdVEj8XJY/hXAP4hS8mNmjHVt+WXN/BpvxRt3tzbbUhBL2bYlUfzkMhAkHpxHYMnjVznN6trhZEV0O8rAMpHaCMg+1AXaAUAoBQCgFAKAUBHnkcdVAf7X+lcWIq4qH8Ompf3W+33NYRpvWVvQgTbQlXim76H9eFeLX6Vx1PtU9n0fvodUMPSekrkZtpyHtx6CuCXTOLl/Nb0Nlhqa3ER2JOTXnTnKctqWpslZWRC2xfi3glmbURoz478DIHqdKtRpOrUjTW92InLZi2ReT2zTDHmQ708mHmf9piOHgq5wB2CuPG4jrqn09lZRXh8vVnGr6vUy8KbxxXFJ2RJkAMVzlj2gFAKAlW7ljgsfTtr6jorEVcfUWHr1ZJJZJZXt3vX5MJpQV0jVfiFarCFvY9Ht8F/wB+JiOeU9+nSH7yjxrrxNClh8YsHTX0zisu6Wdn66PwZNObtt93sTjXkHolUchU5Bwa0pVZ0pbUHZkSipKzL6Xcp0DMfLWuyGPxs3aE234K/wBjJ0aS1SJiQ3DDVt39fpXsUKPSk85T2fO3sc05YdaK5h9pfDu1um3rpppsHO600m7+HewPTFezQo1Idubk/JJcl9zlnJPRWM1snk1aWv8Ay9vFH4qgz78a6ShlCaAh/wDqkZ0QmQ/1YLY8yug9SKptrcdH6Wos5LZ88vfN+gM8rdWIL4u2PooP6il5PRDYpR7Ur+S+7t9wLSRvtJT5RqEH1y35qbL3sdbTXYhxd/hci1LHbxEF9ze7N87zH+HOT7VDUI6l4yxFVNRvbfbJetsuJd+eJ6kTnxYbg/Pg/Sp2u5FOoS7UkvLP2y5nm5O3FkjHcoLt6M2APwmn1PwF6EdE5eeS4K75orl2erxPFITIsgKtvEahhgjQAD0qyVjKc9p3sl5GmfCu6eET7MnOZbJ8IT/OQvkxMPLge7SpKG/UAoBQCgFAKAUAoDwnHGoclFXYSuRJtpRr258q8yv0vhaf8215Z/sbww1SW6xi7q+D8EUeJ4189i+ko18o0orxeb/OJ206DhrJkKvKOgxHK+0aaxuY06zRNjxIGQPpXVgqihiISel0Z1VeDRPsrtZo0lQ5V1DjyYZ/xrxqtOVKbhLVO3A5k7q5PsuJ8qwqaEomViSeZ7O2gPaAUBct3wwJr0Oi8RDD4uFWeivfgyk1eNjXPiJLv2UyfenAhQcdZSEHtnPoTXbhsVPF9JLET3Pa8lHO35qyNm0dlEzFQd56KlOwJ0G1GXTdXHgMfpXsYfpqrSVtiLXD2+DmnhYyzuyZHthTxBH1r1KXT9CXbi1z/OBzywcloz2PaLOcRx58XYKPpk/SvSo42lX/AIbvyIlh4wznLgr/AAiv5eVuvKFHdGoHuz5z6Ba6LSerK9ZSj2YX839lbm2UT20CDMpU+Mr5/vnFQ4xWvMvCpXnlTT/tXwVrfg/Zxuw/h3R6F8ZHlmp2u5FHQa7ckvW75X5np59uHNxjxy59hugH1NPqfgP8COt5cl9/sPkAftJJH823R7IAKbPex17XYil6X97lqG6t48iIKT2iJd4/2igOPWoUoLTkXnSxE86mS/1O3C/2LvzErdWLHi7AfRcmpvLcinV0l2p8F82AtZG+0mPlGoUepO83sRTZb1Y62nHsQ4u/tZcmUOkEJDOyhuwu2W/s7xznyp9MdSydesmop28Fl62+5pXL5/kru02sgPNj/h7rQj+TkPQYjj0W8M6irnM1Z2Z0RWBGRqDQg9oBQCgFAKAUAoCxLaK3WGfU1yVsDQrfxFf1ZpGrKOhaOzI/2fqa530Pg3/JzfyX/U1O8iXcECcQSe4E/wCxXmYzDdG4bJpuXcpP5yN6U68/LyMUx7hivnZNN3SsdqFVJNc2a3yc/wAs2kMpZ7duwE9KSE+IzvL3jI+7WmMp9fT6+PaWUvtL7Pxz3nHOOxK25myQvgg148ldEEu7l3VyCBkgZIyBk4GdR2+NZU4bTsSzD3KSxyq+QzygxdEHdTGGQ4JOgAcnXUmuyDpzpuOijn4vv+xXNMkxfMA4AUonR6Z1k7myAcYGBw1OfCspdQ1d6vPLd4evLInMn2s28DnGQSDg5GRx1wKwqQ2WiUXqoSaik/zt0JQc29uSIj2SykFXcd6oMqpHEs/hX0FGj+lobL7c9fCOqXm9X6FqUdp7W5GbrM6SpCO0Z/w8R2Z8wa1pThCV5x2l52/PW5DT3GRsktwMk68Tzjf7A9K+lwT6NqaRSfdL98uByVZYhuy5L8ZKS+jP2SmTxROj6OcKfevZjCkuzFeiMXQqL+I7ebz4a8isyTt1VSPxclj+FcD81afVuK7NCOrb8sub+B8iT9pK7eAwg9N3X3Jps97HXxXYglzfPLgkWhJbxNgbvOdyjff2XLYqLwi/Evs4irHO+z45LnZF35t26kTebkKPbU/Sp2m9EU6qEe1Phn8LmecxM3WlCDujUZ9WfOfRRS0nqxt0Y9mN/N/ZW92UT2kCDelII75XyPzHFHGK15loVa83amv/ABXxmVpfrjESO47N1N1fRmwCPLNNtbkQ6Er3qSS83d8Fd8T0mduAjjHe2XPsN0D3NPqZFqEdby8suefsPkM/aSSP6hR7IB9c02e9jr7diKXP3uWo7i3jJEe6W7RGpdv7W4CR61CcFoXlTxFRJzvbdd2Xpf7FG1LFb23mglRlSRCmuM6jiADoQcGrp33GE4KOkk/I174U7WeS2a1uNLmyfmJB3gfZMM67rKND27pqTM3agFAaXyy+JVnYb0e9z1wCAIUOoJ4b7HRRr5+FCUr5GqJyl24w396zXe1EZRju9w3g2vvWPXxPSXRdVq90ZHZ/xRlhYLtS0MKnT5iEl48/vLqyDzJ7e6rxnGWhyVsLVpdpZd50awvY541khdZI2GVZSCD6irnOSKAUBDuedbRMKO8nX/SvLxX62r9NJKK728/2Oin1Uc5ZkRdjn7z/AErzY/8AT8m7zqcvk3eMW5HlxYRxrlixPYMgZ+lVxPRmEwlPbqSbe5XSu/RX5inXqVJWSMXXzp2kTaez47iNo5RlT3HBUjVWU9jA6g9hrSlVlTltR/PB+BWUVJWZitnbRkhdbe8ILHSKfgs+OxuxZccV4NxHaBTE4SMoutQWW+O+PzHx3aM5GnB2ZsVxDz0LxE4LKQD2jI0I8QcH0ry4T6qrGp3P8XqHmrFrkztT5q2jlYYfG7Iv7Lr0ZB6MDV8fhv09eVNaap98XmnwEXdXK+Um1haW0s7a7i9Ff2mOiKPEsQKrgcK8VXjSW95+C3v0QlLZVy9sa1MUEaMcuFG+e9jq59WJNUxVVVa0px0vl5buRMVZGv7Wv3vHe2t2KwqStxONCSNGihP7XYzfd4DXq+pg8LGhFV6yvJ5xj/7Pw7lv101mMXN23GVt4FjVURQqKAqqBgADQACryk5ScpO7Z1JWVkezht1twgNg7pIJAPZkA1alKMZJzV13aexEk2smc9XbG1VN4pMLPaqJBG0DkzoTgtGUYZA0z519PR6LwOIht027eZwSr1YO0je+SG0kvLNLmZJLYsSu4/3iO1MqCwPZpnQ0n0Bh1ntyXD4L08RVm7Rjc2G2mkHUWRx/WLuf3iG+lduGw9ajkqjkv9S+97ipCm+20n4O/tlzJHNztxZIx+6CzejNgD8JrvtJ+BjtUI6Jy88lwWfNHj2EYGZWZ+8u+nsML9KbK3kqvUbtTSXkv+XzPIb6IDEKlx/VJlfxDofWilH+XkTOhVbvVdv6nnw15FZlmbqoqeLtk/hXj+IUvJ7iuzRjrJvyVub+ALJm+0lc+C4RfTHS92NNl72OuiuxBeub+OSLRa2ib7m/3DpOfIDLGo+iL8S9sRVjv2eC+yLovHbqRN5vhB7HpfSp2m9EU6mEe1Nemf7czzmZm60ixjujXJ/E+R+WlpPf+fngNujHSLfm8uCz/wBxTLZwqMytkdplfI9id36UcYrXmWjWrSdqat/SvjM9jv0xiJGcdm4mF9GOFPoTRTW4iVCd71Gl5vPhm+KLiPMxHRRFzrkljjt0GAPepvIq40UtW35WX56Gjcpj/wCnbWt70aQXY+WuD2K3GFz+mezBqxgbxtbakNrE0txIsUa8WY4Gug8z4UBzo8rrjbDvFs1xbWq6SXBwZXz2RR5ygxnpNx7MYOeXE4pUVpdmkKe0Y7b3wetJkHMvJFMAcuzb/OE6kyA9ue1ccTpXm0+kaif1Zo2dFWyNAaS/2JMIp134W6upKNj+jY9Vv3fprmvShOniFeOppQxVXDuzzX5odA2NteG8i3ozkcGRhqp7mWspRcXme9RrQrxvEx9vPLsaQ3FqGe0Y5uLbOij9uLPVI7uHpw6KVW+TPJx2AUF1lPTejtOzr1J4kliYNHIoZWHaDqK3PJJFAKAolkCgk8Kzq1Y0oOctEWjFydkYeS3kmbeI3R2Z7B5V8tUwuM6QqdZKOyt19y8tfM741KVGNk7kqDZKjrEt9BXo4foKjDOo3J8F+epjPFyfZyMdtIjnCAAANNK8LpRw/UuMFZRssjrw99hN7zW+Wtsz7PuWVcmOMyA44GPpg+elW6Kw9SrXTist73WeRGInFQaZmI5ODL5j1r5px3MxNZ5P3vy21bq1JxHcAXMQ7mIxKB54z6GvXxlH9R0dSxC7UPol5fy8DOLtNot8qrv5vadnYqcpE3zM2O0prED4A6keI7qt0fS/TdH1sXLWS2I+urE3tTUTfq+cNjU+SSHmHONGuLlh5NO5/wAa+nxcZRcLr+SHKKNaDWybXsjdbKMAe0Z+tel0K6VVyoVYp71fn9jLFbUbTizR+Wd/ebPuoljEd3HdOVhh1SZSACQGHRZBniRpkZPE16dXoLDz7Dcea5/JhHFzWuZZ2ztxI0zdsbG4HRVklikkj3uJIQnC6DIbjpjvrlo9HYzBz26LUlvWly8q1OqrSyLXw25Y3c20GtZLuC6twpKyEosjfs7qgglu8YOK+hpz243aa8GcbVmdR+Ylbqxbvi7AfRc0vJ6I36ulHtSv5L5seC0kb7SYjwjUKPUneb2Ipst6snracexDi7+1lxTLcsVvFgyFM9hkbeJ8t4k58qhqC1LRliKmUL28FZci6L8t9nFI3iy7g/Pg/Sp2r6Io6Cj25JeTv7XXM8Kzt95Ix4Au3oTgA+hp9T8BehHc5cl93zQNgmMyO7+Ltgey4X6U2VvJVed7QSXkvu7vmUQ30K6Qjf8A+kmR6so3QfM1ClFdnkWnQrSzqu39Ts+Dz4Iuc9M3VjVPF2z+Vf8AOpvJ6IpsUY6yb8l938Hgsnb7SZj4IAi/4v8Ampst6sddCPYgvXN/Zci23y0RGdzf7M9Jz5DVj6VH0RLr9TVWV7cF66Iui9ZupE58W6A9m6X0qdpvRFOpjHtzXpn7ZczwxTtxdYx+4u834n0/JS0nv/PzwG1QjpFvzdlwWf8AuOd/F/lXYxWctlLIZ53XAVSpaNgQVaQjRSDrjjjsqyVjGctp3tbyOE8o+Vd3fbnzMzOEACrwAwMZwOLHtPGpKmX5Pck9pCE3cEMiBMFSpKyMM5JReLrpwI17M15VfpbBRqqhUkrvgvN7vy9jSMJWujpPIf4oCXdivt1HJ3VmGiMe6QH7N/ofCssTgNlbVPNG0K18mdE2ns6K4jaKdFkjbip/w7j4ivPhOUHeLzNmk1ZnCuUHJu42LdCSBmaFziN21Df1c2NA3cdM6+OPdw+IjiI2epjCc8PPaibjszb0VzEHA0OVdTxU/eVh4fpjvFRKDi7H0FLEQqw2l6lrkHyolsopraONp4oriQRsDkKpCsFz24JPvXZF3SZ81XgoVJRjomdtqxkKAVFgKkHhNQ2krsGHttnFyXkyATnHbr+lfLYTomeJk62IyTd7b8/b3PQqYhQWzAmbTsBLbywjCiSN08t5SufrX09OnGnFRgrJHBKTk7s4svKTaUe9EqWZELNDvsZRvcyTGWxvaZ3c+teBP/prDSk5bUs3fd8GvXMwe17baG1JEcRwFowVDQNIBhjnpO2V0weBzqeNejgOjaeDhKEG2nnnZ/ZFJTcjK8mOS21LGV5YhaMzLukyvI2BnOmN3XTxqcf0bTxtNU6jaSd8rL3TEZuLuidtLlztGAgO2zmO8oIjWdyuWAJOJMDGe+vJ/wC1MH/mnxX/AMl+vkdY5O7G+XtY4JCshXO8wGASzFiQCSRx769+WHpzpqnJXSVszOM3F3RU+zijB49cHgf8DXiT6Jnh6irYZ3s9H7J/J1rEqcdmfE1j4v7JeSzF1AXW5tCZImTrAMAsgx3FcHTXoivoU7q5xHMNmQMtmwE2x2jmUq87mWS46Qy28pYkOM5xgAcfGpBjJdoQXNrbRNPzFxZyMBPHAXDpkc05eM7ykY4HzoD6F2Rf/MQxtbXEMyboBmxvbzAYbKqRunOuCdO6qva3GsHSS+tN+WXPP2JfyGftJJH82Cj2QDTzzUbPey/X27EUvS7535WLaXNvGSI90t2iNS7f2twEj1qLwWhd08RUV56eLsvS9uRe+YlbqxY8XYD6Lmpu9yKdXSj2p8F82KflZW6826O6NQvuW3j6jdpsyerJ62lHswv5u/JWXG5RNBbx6yFc98jZPpvnjUNQWpaM8RUyhf0VvYuLf732ccjeJXcH58EjyBqdruRR0LduSXrf2vzYInbtjjHkXP6gA+9PqY/wI98uS+79jw2C8ZHd/wCJsD8KAL9KbC3sn9RL+SKXkvu7vmUQ3kCaQgN4RLvfiKjdB8yKhSitORaVGvLOo7f1O3BPN+iLvPSt1Ywvi7f4Ln9am8tyKbFKPalfyXzb2Ie1ZDDDJPcTHcjRnYIAgIUZ4nLZ7OsKbLerHW049iHq839lyPnDaXw/u5bZdoZRmn3pWj6QfpEv0Qc72mW8AKnaWhk03mbx8Lfh9aczFeSMLh3AZQR0Iznhu9rA9/tXw3TnTWJ62WHgthLJ979e7yN6VNWudVAr5Q3OffEX4fJdK1xbBUuACWXgk47n7m7m08ewj6PoXpyeGkqVXOD4x8vDw4eONSlfNamA+GXxA3dy2uX3om6MMrcUb+jlbhwxut/sfXY3B/8A6Q9UUpVdzN25X3Vu9tIl0QISCGycY7t3PB9MjxHga4aEZqacNTWbVsznPIfkDeXsjMzSQWjDDTYCvcBCQjIjdJSV+8cjzr6G10m0c0akoJqL1O6bB5N21nCIbeJVQa8MljgAlidSTga1YzMtQCgFAKAUAoBQHz5ttLZL285+Rci4kO47jA3jvZCeOfGgM1s/l3brGsaPCmBjed13fPdU73ppQFx9sWM3/M7RWQfsK/Np7LqfVqAo5RbTsRYTpaPFvGM7gjGSxBBGCBrwoDtFAKAEUBxCTZezYdrXy7ViWJXKNbDDrE646ZHN6F8449ucUBg9scrdnW97vWEX/Dywtb3ESYjEgbqsp4BhniaA2j4V3VlZSS2IN5aXUzJ0bkJk7oO6I+iUGcnUjX2qGrloSUXdq/n+zR1OSzhUZlOfGV8j2Y4HtVXGK1OiNatJ2pq39K+Mz2O/TGIkZx2bi4X0ZsKfQmm0tyIdCd71JJebz4K74orLTtwCJ4sS59hj9afUyLUY6tvyy5u/sU/IZ+0ld/DIQD0QA48yabPex19uxFLm+d+SRbWe3iJCbpbtEal29QgLe9ReC0LuniKivK9vF2XOyLvzMjdWIjxdgPouTU3b0RTq6ce1Pgr+9jw28rdeXdHdGoHuz72fQLS0nqx1lKPZhfzf2Vudyia3gj1kK+cr5/vmoaiteZaNSvPKCf8AarexWu0AdIo5G8d3cX3fGR5ZqdvuRDw7X8SSXrd8r87Hp59v6OMern9VA+tPqZH+BHvfL5+xoPxXRnS2sFlkaW9lCkkgbsaYaU7qAL2jiNde6lrZtkSq7X0xikvD5d2bdDaKpXAwEUIg7FAAHvoB5DzzmDQpbC52PLI9rC1xYSHfaFNXt2PWMa9qHuH0xr4/S3Q8MclJO01v7/B/JMZOHkT2+JuzxEzmUhl/mijCQk8AFI1/Svkv+38d1ihsa775cTTrY2OW8qeWl1tIlBmG34CNScuNPtCOseHRGOI45r7HozoOhg7Sf1T73u8l+M551XIwdrsC4aQRWsbTGZdY1xkY6rZ4KAeDcOOte2ZndeSHw8IEU+1H+ZnVV3Yzjm4iOGg0dx+0dOOO+s4Uow7KJcm9TogFaECgFAKAUAoBQCgFAYzbuyEngmjCoHkjdQxUaFlIBJxnjQHLdn/CK4TrNaPpjVH9+NAT/wD2um7DZD/6ZD/5UBv3JXYvylpBbsVdokCFgMb2O3BoDMUAoBQGhfF3Y0k8NtIkPzCW9wsssIHSkQAhgvfx1Xtz4UBpPKLlbsiS0kgtLE70ylTuQBDGw4HQE5B/SgImwuWZVY7y62WszWxW3e5DATIyr0S8ZGQSv3jpxGc6UB2HZG07eWGK53ObMy76q6/yniAoyScnsqj2Y6nTDr6qtG9l6L13cTIC9dupE5He+EHsel7im03oiOpjHtzXpn+3MGKZuMixj9xct+J9Py0tJ7xtUY6Rb83ZcFnzKJLKJRmVi3jI+R7E7o9BTZitSyrVZO1NW8l+MR38fCFGcf1adH0c4T60U1uEqFTWo0vN58M3yK9+duConixLH2XA+tPqZW1GOrb8subv7HnyBP2krt4AhFHluYbHmxps97J69LsQS5vnlwSLYlt4j0d3f7kBd/ZQWqLwiW2cRVWd7eOS52Rd+akbqREeLkL9Bk+4FTtN6Ip1VOPanwz+EDBM3WlCDujUZ9WfOfRRS0nqx1lGPZjfzf2VvdnFeW/KGO3umvVuGMyjmrSE/wAoHQHEsku9qqO2i7pBIXIyDpOyrWM5VHJ3y9FY3Hkr8QrO6jTenRJim86NlQhHWwzDdx6ms3FospJl7aPLvZyda+j8ojv59UDfQimyxtI5n8Sb2xv0jWyhna7Z+i3MPvTDHSGT0nI0Pbj1q8U0Uk0yRyL+Hl7dY5+NrNAMO7rh3Ov2aHgQPvHAG83W+7codt5N8m7ewi5u2jCj7zHVnPe7HUn6d2KAy9AKAUAoBQCgFAKAUAoBQCgFAKAUAoBQHhFAcAg2te7KDbMjhHORuzyXUcZlZkkOUbdXVW1xqcjTzoCBbWTPtCNpZdowQ3Tc21xKixc5Nrze8MbrL2YOuTQHS/hdf7WxNFtOElYgObl6O85zqowcOMcGGOGpOdDJiruxu/PTN1Ywn8ba+yZ/WqXk9xvsUY6yv5L5t7Hnybt9pM38MYCD31f2YU2W9WOuhHsQXm839lyLbLbRHpbm92ZO8x8s5Ymo+iJdPEVVle3BfBdF8zfZxOR3sNwezdL8tTtN6Ip1EY9ua9M/bLmDHM3F0jH7q7x9GbT8ppaTG1Rjom/N2XBZ80UvYxgZlYv4yPp+HRR6Cmyt5Kr1G7U1byX315nkd/ENIVL/APTTo/i0T60Uo7iZUKrzqO3m8+GvIr5yZuCIn8Tbx9l0+tLyZXZox1bfkrc38EXaWyZJopENxIrOjKDHhAhIwCMDe92NNl72HWilaEEvF5v44JHLYvgxaBs3d9LLIRqsYXeJ4DAwzY8MVLmkVhh6kldLLveS4vI2LZvwu2amCli8hH355GGfNN79UFRtN6It1MI9qa9M/wBuZstjyVij0jit4B/Uwpn8Tgj8tLSe8bdGOkb+by4K3uY34nbDaWyEtvpcWbCeFgBnKauPEMBw4HAq5g3dmxcm9sJeW0VxH1ZEDY/ZP3h6HIoQZKgFAKAUAoBQCgFAKAUAoBQCgFAKAUAoBQCgOafFyw+VRtq200kFzGqxnc3SsoZgFDqwwcE0Bq3LXkhctEZdpbVjDFCyRBTq4XICgHUa4yqjj2UBrWytrCN7ZrLaJssqq3CzNK8ayAje3TusjA8cEjHfQH0ZvySaxvGEOoYZfeB7RggfrVXtbjaLpJfUm3wX3+x4dnjjLI7/AMTbo/Cm6p9QajY72X/UPSnFLyV3xd3wKI7uBNIwGPdEhb3KDA9SKhSitORaVKvPOeX9Tt7/AGLnPyt1Ygv8bDPsmf1qbye4psUo6yv5L5t7HnykjdeYgfsxgKD5k5b2Ipst6sdbTj2Ierd/hcUy28dvEctuZ73beY/iJJNRaC1LqWIqdm9vBWXLIui+LfZxOw72G4Pz4b2Wp2r6Ip1Cj25JeWftlzBSduLJGP3QWPoTgD2NPqYvQjub5LlnzQGzVPXZ5D++2n4Vwv0psLfmP1Ml2Eo+S+7u+ZKihVRhVCjwAH6VZJLQxlOUneTuV1JUUBZublI1LSOqKBkliAAO3JNAaB8HnH/HpAd6yW6b5ZuzDayKn7gOMHxoDotAKAUAoBQCgFAKAUAoBQCgFAKAUAoBQCgFAQ9r7MiuoXgnXfjcYZckZ8iNQfEUBwHYOwYeelW82m9ncW8jIqTbhPNg/wAkY3k0bTPD2waAireWUMl1ZrNPc290qnfRAZVmViWKoQND2jAPDuoDpPwr2jY8wLG0vJucRmZllQJJx1Ch1KgDuXJHhUNX3mlOai7uKfnf7NG9SWsCayEHxlct/fOnpVHGK1No1a88of7Vb2Kl2gDpFG7+S7q+jPgEeWanb7kQ8O1nUkl63fBXfGxX/Lt/Rx+eXP8A4in1Mj/Aj3vl8lI2dn7SSSTwLbo/CmAR55psd7H6i3Yil6XfF35WJEFsidRVXyAqyiloZTqzn2ncvVJQUBS7gDJIA7yaA1fbHxF2bbHde6Rn4bkWZGz3YjBwfPFAYk8vrq4/+P2XcSjsebdhT3f9KA8GyNuXX297BZp2pbR7zY/jk1B8jigLsHwqs2Ia7e4vXznM8zYB8FQgehzQG62VnHCixxIsaKMKqgADyAoC/QCgFAKAUAoBQCgFAKAUAoBQCgFAKAUAoBQCgOW/GOzjE9hc3MLSWcTSC4KDpDeC81vYwSmQe3Gp76A55tjbVtNFztqllYCJxLCqZNw7p1NUDADXgwx6a0BI2VtobNmt9qTrDdC+EhZ4wySRsCvPdEHmt7LdwJ14a5A+gNmxRFEkjQAOqsCRrhhkZzrnBqqiloazrVJ9pk2rGQoDwnFAYDbXLawtM8/dRKR90NvN+BMt9KAwDfElptLDZ91cnsYpzaeGWfs8aAp5jb111pLbZ6HsQCaQeBJynqKArX4XxSnN/dXV4e1XlKp+FMfrQGz7I5L2dqMW9tFH4hBk472Op9TQGXoBQCgFAKAUAoBQCgFAKAUAoBQCgFAKAUAoBQCgFAKAUBh+V2wVv7SW2ZiokXAYfdIOVOM66jhQGiWlvta1wp2TZ3broLiOSKItjQFlfB3sccUBC5Fsdn3UlntWOCKO5b5i2UkNHG5OJI1ZhgHVdOAx40B0navKaztVzPcwxjsBdcnHco1PoKA1l/ijBIcWNtdXh7DHCyr+JwP0oC381t660SG22eh+9Iwmk8CqrlPRhQFS/DmSfB2htG6uD2qjCJPHop2eFAZ3YnIbZ9pjmLWJSPvMC7a/vuS31oDYVGNBQHtAKAUAoBQCgFAKAUAoBQCgFAKAUAoBQCgFAKAUAoBQCgFAKAUAoBQGqfE+0jk2fNziI+6MrvKDunvGRoaA5L8BtlwTNIZYYpCuCpdFYr5bw0oD6DjjCjCgAdwGKAqoBQCgFAKAUAoBQCgFAKAUAoBQC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6630" name="Picture 6" descr="http://www.actiludis.com/wp-content/uploads/2012/03/La-redacci%C3%B3n-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3381375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988841"/>
            <a:ext cx="8229600" cy="2016223"/>
          </a:xfrm>
        </p:spPr>
        <p:txBody>
          <a:bodyPr/>
          <a:lstStyle/>
          <a:p>
            <a:pPr algn="just"/>
            <a:r>
              <a:rPr lang="es-MX" dirty="0" smtClean="0"/>
              <a:t>Recordemos que la ESENCIA es lo que somos y lo que le da sentido a nuestra vida, algunas veces ésta se ve un poco opacada por los factores externos, pero es importante mantenernos fiel a ella porque es la que nos asegura felicidad y armonía.</a:t>
            </a:r>
            <a:endParaRPr lang="es-MX" dirty="0"/>
          </a:p>
        </p:txBody>
      </p:sp>
      <p:sp>
        <p:nvSpPr>
          <p:cNvPr id="25602" name="AutoShape 2" descr="data:image/jpeg;base64,/9j/4AAQSkZJRgABAQAAAQABAAD/2wCEAAkGBxQSEhIUEhQVFBUVFBEUFRQXFBUQFBQVFRQWFhUUFBQYHCggGBolHBQVITEhJSksLi4uFx8zODMsNygtLisBCgoKDg0OGxAQGy0lICI0MCw3NTQ0NywsNywsLC01LTc1LDctLSw0Miw0NDQsLTQsLCwvLDQ0LCwtLCwsLDQsLP/AABEIAKgBKwMBIgACEQEDEQH/xAAcAAACAgMBAQAAAAAAAAAAAAAABQQGAQMHAgj/xABMEAABAwIDBAYGBwQGCAcAAAABAAIDBBEFEiEGMUFRE2FxgZGxBxQiMqHBI0JSYnKS0TNzsvAkQ4KiwuEVJVNjZIPD0jRUk6Oz0/H/xAAbAQEAAgMBAQAAAAAAAAAAAAAABAUCAwYBB//EADERAQACAQIDBQcCBwAAAAAAAAABAgMEEQUSIRMxQaGxFDJRYXGR8CKBIzM0csHh8f/aAAwDAQACEQMRAD8A7ihCEAhCEAhCEAhCEAhCEAhCEAhCEAhCEAhaayrZEwvke1jG73OIaB3lUvEfShSsNo2Sy/esI2nsza/BYXyUp70pWm0Wo1P8qkz6ffuXpC5/RelSBxtJDKwcwWyAdZGh8Fc8KxaGpZngkbI3jbe08nNOrT1FeUy0v7sstTw/U6brlpMR5ffuTUIQtiGEIQgEIQgEIQgEIQgEIQgEIQgEIQgEIQgEIQgEIQgEKPLUW0Wk1CCchLzUojrrGx3eSBghC1zzBoue7rQbEKB62setIGCEvbWKbFIHC4Qe1pq6lsTHyPOVjGlzieAAuStyoHpmxEx0bI2m3TSgO62MBcR+bIsMluWsykaTB2+auP4z/wBUDava19bKXOu2Jp+ii4NH2nc3n4blXnyXUTOs9Loqa29p3l9Lw9nhpFMcbRCXFLbepmF4xLSzNlhcWuHDUtcOLXji0/zqk/SLa+a9l5ETE7w2WvW9ZraN4l9J7PYwyrp4549zhq3i1w0c09h8dCmS5L6E8SPSVFOToWtmaORaQx57w5n5V1pXGG/PSJl814jpo02otjr3eH0n82CF5LwsdIFtQntCwDdZQCFgleOmCDYhaunC9skB3IPSF5e8AXKjGqQS0KKKle2zoN6FgFZQCEIQCEIQC1VMmVjjyBW1RsSYTFIBvykju1+SBIapeDVJOapefWUDg1SjTVSXOqVFqarRBfcCqukhaeIu09x0+Fkrxmu+mLODAB3kBx8x4KRsYwilaT9dz3d17Dyv3qv7Skx1b77nhjh2ZQ3zaUDFtUg1SStqkGqQOfW0xwWsu8t5g+I/kqpGqTfZZxdP1Na4ny+aC4rmnpypyaamfwbMWn+2wkfwLpaUbWYKK2kmgOhe32HfZe05mHsuBfqusMleaswk6PN2OeuSfCXzU9lgtSkVFO+Nzo5AWPY4te072uGhBUOSa2irOR2/tET1iXvOjOovSL3HdxDWguc4gAAXJJNgABvJKch7Q6j6DqcuqqiTgyAMPbI8EfCNy61XVeU5R3/okfo42ZNBSNY/9tIekl42cRoy/wB0adt1orqz6R/4nDwJCscNOWkQ43iOojPqLXju7vsbetLPrSRCqWTVLagnja/Kb/Dmm8UgcA4biLhUaarVk2VmL4Bfg94Hjf5oMV+IXeWg6N0PWeK1CqVXhrSSSd+Z1+2+qmNqkDp9WohxXI4EHd8epLJapJ8Qq0F4rsTDy3KfZyh3e4X8loFUqrhtX7Av/OpU8VSB8Kle21SRCpXttSgtOHVNzbqumCreASZpexrifL5qyIBCEIBCEIBCF5keALlBQtpcPdTvuB9G4+yeDSfqHl1dXekhqFf8QxEOa5hjD2kWILtPCyqk+DDhcfFAmfVKTg2Hvq5Axtw0W6R/Bre37R4BeoMMYJB05eY9b5PePIdnZqn2H4o/KBAGwsHusa0H8xIuTzKC5wRBjWtaLNaA0DkALAJJtZgxqIw6P9rHct4ZgfeZfuFusdagw7SyNdleGk9hFx1Efopo2k0/Za/j08kHPjUlpLXAgg2IIsQRvBB3FBrFYdoHiqIJhaxw+uHFzyORNgCO26SuwQ8CgjipvoNSdAN5J4ABdG2VwowRXf8AtH2Lh9kfVb8TfrKT7HYZBGczzea5y5hZrR9zhc89/wA7mgELRW1bIWOkkcGMYCXOO4BcQ2t9IM9VIWwPfDCPda1xY9/3nubrr9nd271qy5q446p+g4dl1ltqdIjxn871s9L2zkEkZqg9kVQwC4JDfWGj6lt5eB7p7jwtxCohN7hNumJuTq47ydXHvO9ajETwUC+fmneI2dbpeFTix8k25vJDwrCZKiVkTSxhebB0jxEwdrj5C5K73sH6OaehyzOcKie2klrMZf8A2TefDMdeVrkLizrNbcjdvCZ7LbRz0T+kiccl9YiT0cgvrdvA9Y1HwWWPPWOtoR9bwrLkjlxX/b4/u+j1Qtp4jFO77L/bae33h4+YVxwjEWVMMc0fuyNDhzHNp6wbjuXnGMLZUxlj9OLXDe08x+isondxlqzWZie+HOhVL160tGM4PNTPyv8AaBvle3c4Dq3g9XmoNyjxOnql0fZ+iMNPGx3vWzO/E45iO69u5VzZHZo3bPOOTo4+XJ7uvkOG/fuuiDme0dMaepePqvJkYeFnG5HcSR4c1FZVromO4fDPHkmIbxa64a5p5gnyXMqzDXxyOYHNkA3PYbtcPkepBvlqlBc10jmsYLucQABxJWRSSEgW1JA1IaNeZOgXQtldm2U46RzhJKR7w1awHeGfr5IF20Gz5ip4nRjMYWBklvrN1JeB1OLj2HqVWbWrrb3gC5IA5k2CoW02D07nZqd1nk+0xovGfvA7mns8OKBK2sW1tYsx4G7n8E+2cwqGN+aUlzgfYBHsD7x5nt3eQPNmKAxx53izn2Njva3gD18fBOVhrgdRqsoBCEIBCEIBJsWrN/IfzdMK6bK23E6D5qsY3cMNtSdABxJ0CBdQ4hmkcOtOHBVrA6Qtkkub2e5t+diRf4KwPcgj1UYSTCZz0z2jdv7OamT1MjDYsL28xrp2LThUIEzni4zAHKRYjv6/kgZ4lQGQAtIDxqL7jzBS6CR7TleC09fyPFP94Sx7T7j3B2Zoew2tbVzSO0FpHX3oJMbLr05gWikm013jQ9q2SOQa31DWp7gGKZz0ZN9Lt7t4VLxWFxDnN+o0vd+EEA269b9xRgVfkkY7kQT2cfhdAh9Je1ZqZnQNcWwQuLbD+se02c49QNwPHiqHkjve7r9oCsuLbCV/rEjY6Z8rS9xZIHMDHNJJa7MXC2hG9KdpsDloJY4agtL3xNlOQlwYHPe0NJIFz7Bvw14qrvjyTM2l3Wl1ekpSmHHtO35MtAm5adfHxUedmY+/bqt5rS5/XotZeOC1RSVhk1VLRt/pL6PKPtdfvf8A4vL6sEa8FBbKVfPQzgLJ61z5Wh7YI+kaDqBIXAMNuNhmPaAs64uadpRs/EOxxzesdIdb9H+HPp8Ppo5NH5XPcPs9I90mU9YDgD1grGK4rd5Y1xAGmhsT3hNMaq+iiceJ0HfxXOY6guntwsSfED5q1rG0bQ4HLknJeb275nf7nz4AdTqTxOpWp9IOS2seiR69YM0tdJD7rzYfVPtN7AOHcrAccZ6uZuPu5fv/AGfn2KgYnUODgBc3PasxNkDLOOmZzw3k4gAk9dmhAx6fpnFzzmcTqT/O5b46YJRgjve/EU+Y7RBGlhA3rRFWmI5ozlI5bj1EcVsxB2iS4cHOe4WuG2J+Q+CCzV2NmQtLhYAD2eF+JW2nIcLqrThzpWMN23N93AAn5W7089bEeVjQXvPAIG7YwtdXJkaSvNKH2JeNTrYG9vBYrY87HNsbkHggnYHiOYDkd/6p+qFs7FKxoD2Ob2ghXilfdoPd4aINqEIQCEIQL8aiuwOG9hv3HQ/I9ySYjLlaHjUtLXgdbTf5J9i82WM/e9nx3/C6roFwQUCbBHWbrvOp61O9csSOOngofRdCcvD6p6uXaodbLfcbHmEDd9ceaTTYiGTgncQQerXQqIaiTqPwVh2DpWSSzOkY1zmiMsJGbLq69r8d2qDa2t5JZtJMQ2le02N6hh/Mx4/jKulVs5C9xd7bCTchrgATx0INu5VXbaBrJIIWCzY2OdzN3u1JJ3n2EEWglNruNydVNEt0nbLlCy2rQNyAbg7nNew/he0tJ7r37ku2foQQS/eDbvG9b6VxkNhyuSeAU2ANjaWtNzqSes6oLlhn7KP8DfC2nwXK/Tth9nUtRobtfCR9bQ52WHLV+vDTmur0H7KP8DP4QuR+nGpzVFLFfRkT5CPxvy/9Nac87UlYcLrM6mu3z9HJTETqdOxY6HrU2QheCOSg80ur7Om+zXHFZdP9B1SG1U8Z3vhDh/YeNP79+5c2Yrh6LZCMTprfW6YHs6F58wF7jt/EhjrcMTpckfLf7dXY9o3XcBvAbfxJ/RUykpTndJubm6MdZtmd4ez+ZW3Gn3mc3k1vzPzSOsna3ooh9RsjndbpJD8mjxVm4ZsY6y9PeEufVLDKm6DXWS5Dm7V4w+mmrHFsVgBbM5xsGg8bbzuK8Yl7TXdid+j8hskvLow7uadfNBGnjbHK9jPdjyxjmcrQHE9ZcCe9bxLolLanMS473EuPa43PmvbapBvrZNEvwhzx0r2tLmtLM9hctBzWJHLQ6rfUSXCY+j6S1TK3g6Inva5tv4igw2ra8gtAJ3A8deF01paVgOZ3vWtp+qT4/hzqeqcY9GOtI0cASTmaO8HuIXkY61vvXB5W+aCyjI2+UWJ3qJW4kWC90mlx9h93VeIHGXV3cOAQTmYtK/3GSOvuLWOcD3gK1YC2QRfStyuLiQLgkCw324rOAfsGDlceBKYoBCEIBCEIFW0ekQdwa9pPYbt8yFWq+rysLmWdYEnW2g1V1qoBIxzHbnAg965piVM6F7oZORseDmnc4IPb8QE0fXvHUQkdXM4WNjYkgGxsSLXF+eo8QpMUDmWLT28lbJMIEmF7vbGacdocT8WaIKhS3Ktewmk8o5x38HD9VWaNu5WTZF1qr8Ubx8Wu/wAKC9Ln+2QvVn92z5roCom2Tf6UOuNnm4IKxWXC1iklEbJnNIje4ta641Ivw3jcfAqRXDRXWuoQcLY22rIoZB2gBzj4F3igqdFWsiY8u942sOoD/NMqOwjBO92p71X5mXGu7TwTV9VewbqNAANb8gAgv2Ay5oIzyBH5SQPJcV9MNWHYi9v+zihj8QZP+ou2YLTGOGNrhZ1iSN9i4kkd11867dVfS19W/wD3z2jsYcg+DVG1M/piF1wPHzZrW+Eesq5USELNJODod915lXSNnNkQ3AqypePpZmiRhI1bFBIHC3LMWuPWMq0UrzRK01Gbsb138ZiFACt3oud/rOl7Zh/7MiqT95Vo9GbrYnSfjePGJ4Wqnvx9U/U/02T+2fR07Gqp3SyPbweQRzDTl8gluIzB7mEb7EHs3/z2qTjBLJ5WOFrucR1h2oPgUppJc2ljdrjr2aK1cE0Vby1a6WUk8fJOsMoxLUwsIuM+Y8iGAuIPUbW71K2thArHEfWZGT22y+TQgVVDfZPYvWCTlguN7czD1tcMp879y3TjQdy1OgdDWOhAu10zG/2S8W77FBBv7I7FE6c3spcGrB2BMdmqYOneSNGwTu8W5PJxQRYgS26abEaVn/Lk82qHTt9juTPYaO9W88on/FzAgl7aO+naOUTfi5/6BVCqYrbtf/4n/ls/ieq7VM0KBYy4yktIDr5XEEB1jY5TuNupPcMcrLi2Eh2GxtA9qKKOQdrWgv8AEFyqWHSWIQdB2cd9G4cnX8QP0TZV/ZqXVw5tB8D/AJqwIBCEIBCEIBU/aqJr5SHC9g0fC/zVwVNxwXmk7R5BAjnIA03BdDwyHLBEwjdGxpH9kXVBZBnkjZ9p7GnsJF/hddJQcnY0NJb9klvgbJrs/LaqhPMlvi0j5pdiTLTzD/ey/wAZW/AmE1UA++D4a/JB01UnbQf0hn7pv8T1dlT9smfTRnnHbwcf1QVaqGhXSqGHNSxsP1oGNPfGAVzytb7J7CunU7LNaOTWjwCDlBjO4jUaHtGhTnYxjG1AzNBJDspIvlcBe45GwI71rxqnyVMzeGbMP7YDvMnwXvCNJ4T99o8Tb5oL7VziON7zuY1zj2NBJ8l8pzyFxLnG5JJJ5k6kr6b2vNqGsP8Aw1R/8bl8xSHVQ9VPWIdJwGu1L2+n+RTUplliiboZJGRjte4NHmvpbaOhazDKmGMWayjmjYOQbCQ0fALgWwFL0uJ0TeUzZP8A0gZP8C+mJYw5pa4XDgQRzBFiFnp6/plG4vk2zV+XV8oP4HqCsno5P+sqT955scElxShME0sLt8Ukkd918jiAe8AHvW3Zmu6Gqp5N2SaJx/CHjMPC6iRG1odBa0ZMNojxifOH0hjODwzjNK03YD7QJabDWxI3hc/pYgwLpWJH6GX93J/CVz8t0Vo4Q02OjvUOd9mM+LnNt8AVo2wNqrXjHH5uHyTXYeH2Zn83tb+UX/xpbt5H9PEecdvBx/7kCpxvl7W+YVvj2ZaKs1GckXL+jI3PItfNfdqTa29UeMHM0c3NHxC6ug5DCLXHIkJps8fbqbf+Un/wqLJHZ8n43/xFNtj4ryz/ALh7fEt/RAsieLJ7sHF9JO7k1g8ST/hVdiHsjsVn2BGtQf3Q/jQR9qz/AEk9TGDzPzSSpGh7E92ib/SX/hZ/ClxhzOY37Tmt8XAfNB0GKP2A07soBHdZcwdB0cj2cWPc38psCuqKibTU+SqceD2sf3+6f4b96CTs9U2kb1m3jorkqFTC2oV8abgFBlCEIBCimVeXVCCYqniUV3vdzc7wupGMY2Iy0E2BG/mb7v55pLV40xw94eKDbgsd6uK/DOfBjleVzbCcUb6xG4EaZrngAWkK0VOMjI7KdcrrdttEFSxEZp5iOMkhHYXFTNn48tTE52gBdcnQC7HAX8UujncDrG/8t/JSmV/3H/kd+iDo7Xgi4II5jUKs7WtzSRW4NffvIt5FKcExdzZH3Dgwt4tIGa4sR3XWvEMcvK4uvbQN0NrfzdBGxCP2T2LpQcFy+rxIPFgCb9RVrhxxuVu/QAHQ8kEHa+P+kMI+tGPEOd/kocDC0td9lzXeBBWMexHPKxwDiAy18p0NyTfTrCizY2yNhc64DRc6FHsRMztC3bbzAYfWH/h5R+ZpaPNfNDgugY/t4+op30wZZry32y85srXB2WwFvq89yokgB4quz5a3tHK7LhWiy6fDbtY2mZ8tls9DkAdijCf6uKZ/Z7OT/GvoHMF89+iSrEeIi5/aRSsb2+y/yYV3D1pStP7jn+L7+0dfg4v6XKER4lI4bpY4pvgYz8YyqRxXSvTEM89KRvMUjSeoPBHmVz71bS91DzzEXmHScLpbJpqW+Xp0fTFRU56XMP6yJtv7bR+qqlTT5QleAYrLPQ03RguMLTC8AjQsADTqfs5T3qS+Wcixhd4t/VWNZ3iJcbmxzjyWpPhMwt+yIApweb5D/et8ko25F5IAPsv82/oV5witkiiDSw3BceHEkpfjD5ZJA8MJAaG2uARYk/NZNTRT05D4zwEkZPUA4Eq+1GLxMNi655AF1u2yoQqJgLdC7xb+q0AzhxIiNj1t3+KDc9m8neSSe/VM9ingTSg8YyfBw/VJJOnP9V/eC8UnTRuzFpAsR7NyTfQjTggkxQHIOxWTYXQTjjmZ5O/zVfkxB1tGP/I79FuwLE3RyOLmuaC2xuLX10+aBrjjc1S/qDB/dv8ANRaeP6aH97H8HAqFFtAwuJeRmJ17Vsbi0bpI8rhcPY7fyIJQdCuqttrFrA/re094BHkVObi7TxSbajE2uZHqNH3Ov3SB5oPNJESFcKN142H7rfJUuhxRjRvHineFYu192i2gv4lA/QogqF66dB4LF4MSl5UZEC6WhY73mtPaAVo/0RF/s2flH6JvlRkQK/8AR7RuaB3LHqI5JpkRkQKvUhyWPURyTbo1jIgVGhHJefUhyTfIsdGgUGiHJY9T6k46NY6NAmNJ1JTtJgjqmnlhBDS8Ns7kWuDhfqu1W7okdCvJjeNpZUvNLRavfHVwt/ozruDoOr6ST/60M9GNYfekhHYXv82hdz6FYMK1ez4/gsZ4vq5jbm8nI8A9HMtPPHM6UOMZzBoblBNiBc3OmqvPRzcgrH0KOhC2VrFekIOXNfLPNed5ch222XrqmcSRxhzQxrQM7RaxJOjiN97qut2GxE/1Fu2SL/uX0B0KOhWq2npad5T8PF9RixxjrttDn2wez09JFI2bLd7g6wNw2wtv5/orWICm/Qo6Fbq1isbQr82W2W83v3yVimWfVepNOiWeiXrWVik6ln1TqTPo1nIgV+pjks+pDkmfRrPRoFfqQ5I9QHJNOjWciBR/o1vFo8AvQw5g+qB3BNMizkQLPUG8lh2HMO9oPaAU0DEZECf/AEHCf6qP8jf0W6DDY2e4xrewAeSZ5EZEEVsS9ZFJyoyoNixZCEGbLFllCDFkWQhAWQQhCDFkWQhAZUZUIQGVFkIQFkWWEIM2WLIQgMqLIQgMqMqEIM5UWQhAWRZCEBlRZCEBZZshCAsiyEICyLIQgLIshCAss2Q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04" name="AutoShape 4" descr="data:image/jpeg;base64,/9j/4AAQSkZJRgABAQAAAQABAAD/2wCEAAkGBxQSEhIUEhQVFBUVFBEUFRQXFBUQFBQVFRQWFhUUFBQYHCggGBolHBQVITEhJSksLi4uFx8zODMsNygtLisBCgoKDg0OGxAQGy0lICI0MCw3NTQ0NywsNywsLC01LTc1LDctLSw0Miw0NDQsLTQsLCwvLDQ0LCwtLCwsLDQsLP/AABEIAKgBKwMBIgACEQEDEQH/xAAcAAACAgMBAQAAAAAAAAAAAAAABQQGAQMHAgj/xABMEAABAwIDBAYGBwQGCAcAAAABAAIDBBEFEiEGMUFRE2FxgZGxBxQiMqHBI0JSYnKS0TNzsvAkQ4KiwuEVJVNjZIPD0jRUk6Oz0/H/xAAbAQEAAgMBAQAAAAAAAAAAAAAABAUCAwYBB//EADERAQACAQIDBQcCBwAAAAAAAAABAgMEEQUSIRMxQaGxFDJRYXGR8CKBIzM0csHh8f/aAAwDAQACEQMRAD8A7ihCEAhCEAhCEAhCEAhCEAhCEAhCEAhCEAhaayrZEwvke1jG73OIaB3lUvEfShSsNo2Sy/esI2nsza/BYXyUp70pWm0Wo1P8qkz6ffuXpC5/RelSBxtJDKwcwWyAdZGh8Fc8KxaGpZngkbI3jbe08nNOrT1FeUy0v7sstTw/U6brlpMR5ffuTUIQtiGEIQgEIQgEIQgEIQgEIQgEIQgEIQgEIQgEIQgEIQgEKPLUW0Wk1CCchLzUojrrGx3eSBghC1zzBoue7rQbEKB62setIGCEvbWKbFIHC4Qe1pq6lsTHyPOVjGlzieAAuStyoHpmxEx0bI2m3TSgO62MBcR+bIsMluWsykaTB2+auP4z/wBUDava19bKXOu2Jp+ii4NH2nc3n4blXnyXUTOs9Loqa29p3l9Lw9nhpFMcbRCXFLbepmF4xLSzNlhcWuHDUtcOLXji0/zqk/SLa+a9l5ETE7w2WvW9ZraN4l9J7PYwyrp4549zhq3i1w0c09h8dCmS5L6E8SPSVFOToWtmaORaQx57w5n5V1pXGG/PSJl814jpo02otjr3eH0n82CF5LwsdIFtQntCwDdZQCFgleOmCDYhaunC9skB3IPSF5e8AXKjGqQS0KKKle2zoN6FgFZQCEIQCEIQC1VMmVjjyBW1RsSYTFIBvykju1+SBIapeDVJOapefWUDg1SjTVSXOqVFqarRBfcCqukhaeIu09x0+Fkrxmu+mLODAB3kBx8x4KRsYwilaT9dz3d17Dyv3qv7Skx1b77nhjh2ZQ3zaUDFtUg1SStqkGqQOfW0xwWsu8t5g+I/kqpGqTfZZxdP1Na4ny+aC4rmnpypyaamfwbMWn+2wkfwLpaUbWYKK2kmgOhe32HfZe05mHsuBfqusMleaswk6PN2OeuSfCXzU9lgtSkVFO+Nzo5AWPY4te072uGhBUOSa2irOR2/tET1iXvOjOovSL3HdxDWguc4gAAXJJNgABvJKch7Q6j6DqcuqqiTgyAMPbI8EfCNy61XVeU5R3/okfo42ZNBSNY/9tIekl42cRoy/wB0adt1orqz6R/4nDwJCscNOWkQ43iOojPqLXju7vsbetLPrSRCqWTVLagnja/Kb/Dmm8UgcA4biLhUaarVk2VmL4Bfg94Hjf5oMV+IXeWg6N0PWeK1CqVXhrSSSd+Z1+2+qmNqkDp9WohxXI4EHd8epLJapJ8Qq0F4rsTDy3KfZyh3e4X8loFUqrhtX7Av/OpU8VSB8Kle21SRCpXttSgtOHVNzbqumCreASZpexrifL5qyIBCEIBCEIBCF5keALlBQtpcPdTvuB9G4+yeDSfqHl1dXekhqFf8QxEOa5hjD2kWILtPCyqk+DDhcfFAmfVKTg2Hvq5Axtw0W6R/Bre37R4BeoMMYJB05eY9b5PePIdnZqn2H4o/KBAGwsHusa0H8xIuTzKC5wRBjWtaLNaA0DkALAJJtZgxqIw6P9rHct4ZgfeZfuFusdagw7SyNdleGk9hFx1Efopo2k0/Za/j08kHPjUlpLXAgg2IIsQRvBB3FBrFYdoHiqIJhaxw+uHFzyORNgCO26SuwQ8CgjipvoNSdAN5J4ABdG2VwowRXf8AtH2Lh9kfVb8TfrKT7HYZBGczzea5y5hZrR9zhc89/wA7mgELRW1bIWOkkcGMYCXOO4BcQ2t9IM9VIWwPfDCPda1xY9/3nubrr9nd271qy5q446p+g4dl1ltqdIjxn871s9L2zkEkZqg9kVQwC4JDfWGj6lt5eB7p7jwtxCohN7hNumJuTq47ydXHvO9ajETwUC+fmneI2dbpeFTix8k25vJDwrCZKiVkTSxhebB0jxEwdrj5C5K73sH6OaehyzOcKie2klrMZf8A2TefDMdeVrkLizrNbcjdvCZ7LbRz0T+kiccl9YiT0cgvrdvA9Y1HwWWPPWOtoR9bwrLkjlxX/b4/u+j1Qtp4jFO77L/bae33h4+YVxwjEWVMMc0fuyNDhzHNp6wbjuXnGMLZUxlj9OLXDe08x+isondxlqzWZie+HOhVL160tGM4PNTPyv8AaBvle3c4Dq3g9XmoNyjxOnql0fZ+iMNPGx3vWzO/E45iO69u5VzZHZo3bPOOTo4+XJ7uvkOG/fuuiDme0dMaepePqvJkYeFnG5HcSR4c1FZVromO4fDPHkmIbxa64a5p5gnyXMqzDXxyOYHNkA3PYbtcPkepBvlqlBc10jmsYLucQABxJWRSSEgW1JA1IaNeZOgXQtldm2U46RzhJKR7w1awHeGfr5IF20Gz5ip4nRjMYWBklvrN1JeB1OLj2HqVWbWrrb3gC5IA5k2CoW02D07nZqd1nk+0xovGfvA7mns8OKBK2sW1tYsx4G7n8E+2cwqGN+aUlzgfYBHsD7x5nt3eQPNmKAxx53izn2Njva3gD18fBOVhrgdRqsoBCEIBCEIBJsWrN/IfzdMK6bK23E6D5qsY3cMNtSdABxJ0CBdQ4hmkcOtOHBVrA6Qtkkub2e5t+diRf4KwPcgj1UYSTCZz0z2jdv7OamT1MjDYsL28xrp2LThUIEzni4zAHKRYjv6/kgZ4lQGQAtIDxqL7jzBS6CR7TleC09fyPFP94Sx7T7j3B2Zoew2tbVzSO0FpHX3oJMbLr05gWikm013jQ9q2SOQa31DWp7gGKZz0ZN9Lt7t4VLxWFxDnN+o0vd+EEA269b9xRgVfkkY7kQT2cfhdAh9Je1ZqZnQNcWwQuLbD+se02c49QNwPHiqHkjve7r9oCsuLbCV/rEjY6Z8rS9xZIHMDHNJJa7MXC2hG9KdpsDloJY4agtL3xNlOQlwYHPe0NJIFz7Bvw14qrvjyTM2l3Wl1ekpSmHHtO35MtAm5adfHxUedmY+/bqt5rS5/XotZeOC1RSVhk1VLRt/pL6PKPtdfvf8A4vL6sEa8FBbKVfPQzgLJ61z5Wh7YI+kaDqBIXAMNuNhmPaAs64uadpRs/EOxxzesdIdb9H+HPp8Ppo5NH5XPcPs9I90mU9YDgD1grGK4rd5Y1xAGmhsT3hNMaq+iiceJ0HfxXOY6guntwsSfED5q1rG0bQ4HLknJeb275nf7nz4AdTqTxOpWp9IOS2seiR69YM0tdJD7rzYfVPtN7AOHcrAccZ6uZuPu5fv/AGfn2KgYnUODgBc3PasxNkDLOOmZzw3k4gAk9dmhAx6fpnFzzmcTqT/O5b46YJRgjve/EU+Y7RBGlhA3rRFWmI5ozlI5bj1EcVsxB2iS4cHOe4WuG2J+Q+CCzV2NmQtLhYAD2eF+JW2nIcLqrThzpWMN23N93AAn5W7089bEeVjQXvPAIG7YwtdXJkaSvNKH2JeNTrYG9vBYrY87HNsbkHggnYHiOYDkd/6p+qFs7FKxoD2Ob2ghXilfdoPd4aINqEIQCEIQL8aiuwOG9hv3HQ/I9ySYjLlaHjUtLXgdbTf5J9i82WM/e9nx3/C6roFwQUCbBHWbrvOp61O9csSOOngofRdCcvD6p6uXaodbLfcbHmEDd9ceaTTYiGTgncQQerXQqIaiTqPwVh2DpWSSzOkY1zmiMsJGbLq69r8d2qDa2t5JZtJMQ2le02N6hh/Mx4/jKulVs5C9xd7bCTchrgATx0INu5VXbaBrJIIWCzY2OdzN3u1JJ3n2EEWglNruNydVNEt0nbLlCy2rQNyAbg7nNew/he0tJ7r37ku2foQQS/eDbvG9b6VxkNhyuSeAU2ANjaWtNzqSes6oLlhn7KP8DfC2nwXK/Tth9nUtRobtfCR9bQ52WHLV+vDTmur0H7KP8DP4QuR+nGpzVFLFfRkT5CPxvy/9Nac87UlYcLrM6mu3z9HJTETqdOxY6HrU2QheCOSg80ur7Om+zXHFZdP9B1SG1U8Z3vhDh/YeNP79+5c2Yrh6LZCMTprfW6YHs6F58wF7jt/EhjrcMTpckfLf7dXY9o3XcBvAbfxJ/RUykpTndJubm6MdZtmd4ez+ZW3Gn3mc3k1vzPzSOsna3ooh9RsjndbpJD8mjxVm4ZsY6y9PeEufVLDKm6DXWS5Dm7V4w+mmrHFsVgBbM5xsGg8bbzuK8Yl7TXdid+j8hskvLow7uadfNBGnjbHK9jPdjyxjmcrQHE9ZcCe9bxLolLanMS473EuPa43PmvbapBvrZNEvwhzx0r2tLmtLM9hctBzWJHLQ6rfUSXCY+j6S1TK3g6Inva5tv4igw2ra8gtAJ3A8deF01paVgOZ3vWtp+qT4/hzqeqcY9GOtI0cASTmaO8HuIXkY61vvXB5W+aCyjI2+UWJ3qJW4kWC90mlx9h93VeIHGXV3cOAQTmYtK/3GSOvuLWOcD3gK1YC2QRfStyuLiQLgkCw324rOAfsGDlceBKYoBCEIBCEIFW0ekQdwa9pPYbt8yFWq+rysLmWdYEnW2g1V1qoBIxzHbnAg965piVM6F7oZORseDmnc4IPb8QE0fXvHUQkdXM4WNjYkgGxsSLXF+eo8QpMUDmWLT28lbJMIEmF7vbGacdocT8WaIKhS3Ktewmk8o5x38HD9VWaNu5WTZF1qr8Ubx8Wu/wAKC9Ln+2QvVn92z5roCom2Tf6UOuNnm4IKxWXC1iklEbJnNIje4ta641Ivw3jcfAqRXDRXWuoQcLY22rIoZB2gBzj4F3igqdFWsiY8u942sOoD/NMqOwjBO92p71X5mXGu7TwTV9VewbqNAANb8gAgv2Ay5oIzyBH5SQPJcV9MNWHYi9v+zihj8QZP+ou2YLTGOGNrhZ1iSN9i4kkd11867dVfS19W/wD3z2jsYcg+DVG1M/piF1wPHzZrW+Eesq5USELNJODod915lXSNnNkQ3AqypePpZmiRhI1bFBIHC3LMWuPWMq0UrzRK01Gbsb138ZiFACt3oud/rOl7Zh/7MiqT95Vo9GbrYnSfjePGJ4Wqnvx9U/U/02T+2fR07Gqp3SyPbweQRzDTl8gluIzB7mEb7EHs3/z2qTjBLJ5WOFrucR1h2oPgUppJc2ljdrjr2aK1cE0Vby1a6WUk8fJOsMoxLUwsIuM+Y8iGAuIPUbW71K2thArHEfWZGT22y+TQgVVDfZPYvWCTlguN7czD1tcMp879y3TjQdy1OgdDWOhAu10zG/2S8W77FBBv7I7FE6c3spcGrB2BMdmqYOneSNGwTu8W5PJxQRYgS26abEaVn/Lk82qHTt9juTPYaO9W88on/FzAgl7aO+naOUTfi5/6BVCqYrbtf/4n/ls/ieq7VM0KBYy4yktIDr5XEEB1jY5TuNupPcMcrLi2Eh2GxtA9qKKOQdrWgv8AEFyqWHSWIQdB2cd9G4cnX8QP0TZV/ZqXVw5tB8D/AJqwIBCEIBCEIBU/aqJr5SHC9g0fC/zVwVNxwXmk7R5BAjnIA03BdDwyHLBEwjdGxpH9kXVBZBnkjZ9p7GnsJF/hddJQcnY0NJb9klvgbJrs/LaqhPMlvi0j5pdiTLTzD/ey/wAZW/AmE1UA++D4a/JB01UnbQf0hn7pv8T1dlT9smfTRnnHbwcf1QVaqGhXSqGHNSxsP1oGNPfGAVzytb7J7CunU7LNaOTWjwCDlBjO4jUaHtGhTnYxjG1AzNBJDspIvlcBe45GwI71rxqnyVMzeGbMP7YDvMnwXvCNJ4T99o8Tb5oL7VziON7zuY1zj2NBJ8l8pzyFxLnG5JJJ5k6kr6b2vNqGsP8Aw1R/8bl8xSHVQ9VPWIdJwGu1L2+n+RTUplliiboZJGRjte4NHmvpbaOhazDKmGMWayjmjYOQbCQ0fALgWwFL0uJ0TeUzZP8A0gZP8C+mJYw5pa4XDgQRzBFiFnp6/plG4vk2zV+XV8oP4HqCsno5P+sqT955scElxShME0sLt8Ukkd918jiAe8AHvW3Zmu6Gqp5N2SaJx/CHjMPC6iRG1odBa0ZMNojxifOH0hjODwzjNK03YD7QJabDWxI3hc/pYgwLpWJH6GX93J/CVz8t0Vo4Q02OjvUOd9mM+LnNt8AVo2wNqrXjHH5uHyTXYeH2Zn83tb+UX/xpbt5H9PEecdvBx/7kCpxvl7W+YVvj2ZaKs1GckXL+jI3PItfNfdqTa29UeMHM0c3NHxC6ug5DCLXHIkJps8fbqbf+Un/wqLJHZ8n43/xFNtj4ryz/ALh7fEt/RAsieLJ7sHF9JO7k1g8ST/hVdiHsjsVn2BGtQf3Q/jQR9qz/AEk9TGDzPzSSpGh7E92ib/SX/hZ/ClxhzOY37Tmt8XAfNB0GKP2A07soBHdZcwdB0cj2cWPc38psCuqKibTU+SqceD2sf3+6f4b96CTs9U2kb1m3jorkqFTC2oV8abgFBlCEIBCimVeXVCCYqniUV3vdzc7wupGMY2Iy0E2BG/mb7v55pLV40xw94eKDbgsd6uK/DOfBjleVzbCcUb6xG4EaZrngAWkK0VOMjI7KdcrrdttEFSxEZp5iOMkhHYXFTNn48tTE52gBdcnQC7HAX8UujncDrG/8t/JSmV/3H/kd+iDo7Xgi4II5jUKs7WtzSRW4NffvIt5FKcExdzZH3Dgwt4tIGa4sR3XWvEMcvK4uvbQN0NrfzdBGxCP2T2LpQcFy+rxIPFgCb9RVrhxxuVu/QAHQ8kEHa+P+kMI+tGPEOd/kocDC0td9lzXeBBWMexHPKxwDiAy18p0NyTfTrCizY2yNhc64DRc6FHsRMztC3bbzAYfWH/h5R+ZpaPNfNDgugY/t4+op30wZZry32y85srXB2WwFvq89yokgB4quz5a3tHK7LhWiy6fDbtY2mZ8tls9DkAdijCf6uKZ/Z7OT/GvoHMF89+iSrEeIi5/aRSsb2+y/yYV3D1pStP7jn+L7+0dfg4v6XKER4lI4bpY4pvgYz8YyqRxXSvTEM89KRvMUjSeoPBHmVz71bS91DzzEXmHScLpbJpqW+Xp0fTFRU56XMP6yJtv7bR+qqlTT5QleAYrLPQ03RguMLTC8AjQsADTqfs5T3qS+Wcixhd4t/VWNZ3iJcbmxzjyWpPhMwt+yIApweb5D/et8ko25F5IAPsv82/oV5witkiiDSw3BceHEkpfjD5ZJA8MJAaG2uARYk/NZNTRT05D4zwEkZPUA4Eq+1GLxMNi655AF1u2yoQqJgLdC7xb+q0AzhxIiNj1t3+KDc9m8neSSe/VM9ingTSg8YyfBw/VJJOnP9V/eC8UnTRuzFpAsR7NyTfQjTggkxQHIOxWTYXQTjjmZ5O/zVfkxB1tGP/I79FuwLE3RyOLmuaC2xuLX10+aBrjjc1S/qDB/dv8ANRaeP6aH97H8HAqFFtAwuJeRmJ17Vsbi0bpI8rhcPY7fyIJQdCuqttrFrA/re094BHkVObi7TxSbajE2uZHqNH3Ov3SB5oPNJESFcKN142H7rfJUuhxRjRvHineFYu192i2gv4lA/QogqF66dB4LF4MSl5UZEC6WhY73mtPaAVo/0RF/s2flH6JvlRkQK/8AR7RuaB3LHqI5JpkRkQKvUhyWPURyTbo1jIgVGhHJefUhyTfIsdGgUGiHJY9T6k46NY6NAmNJ1JTtJgjqmnlhBDS8Ns7kWuDhfqu1W7okdCvJjeNpZUvNLRavfHVwt/ozruDoOr6ST/60M9GNYfekhHYXv82hdz6FYMK1ez4/gsZ4vq5jbm8nI8A9HMtPPHM6UOMZzBoblBNiBc3OmqvPRzcgrH0KOhC2VrFekIOXNfLPNed5ch222XrqmcSRxhzQxrQM7RaxJOjiN97qut2GxE/1Fu2SL/uX0B0KOhWq2npad5T8PF9RixxjrttDn2wez09JFI2bLd7g6wNw2wtv5/orWICm/Qo6Fbq1isbQr82W2W83v3yVimWfVepNOiWeiXrWVik6ln1TqTPo1nIgV+pjks+pDkmfRrPRoFfqQ5I9QHJNOjWciBR/o1vFo8AvQw5g+qB3BNMizkQLPUG8lh2HMO9oPaAU0DEZECf/AEHCf6qP8jf0W6DDY2e4xrewAeSZ5EZEEVsS9ZFJyoyoNixZCEGbLFllCDFkWQhAWQQhCDFkWQhAZUZUIQGVFkIQFkWWEIM2WLIQgMqLIQgMqMqEIM5UWQhAWRZCEBlRZCEBZZshCAsiyEICyLIQgLIshCAss2Q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06" name="AutoShape 6" descr="data:image/jpeg;base64,/9j/4AAQSkZJRgABAQAAAQABAAD/2wCEAAkGBxQSEhIUEhQVFBUVFBEUFRQXFBUQFBQVFRQWFhUUFBQYHCggGBolHBQVITEhJSksLi4uFx8zODMsNygtLisBCgoKDg0OGxAQGy0lICI0MCw3NTQ0NywsNywsLC01LTc1LDctLSw0Miw0NDQsLTQsLCwvLDQ0LCwtLCwsLDQsLP/AABEIAKgBKwMBIgACEQEDEQH/xAAcAAACAgMBAQAAAAAAAAAAAAAABQQGAQMHAgj/xABMEAABAwIDBAYGBwQGCAcAAAABAAIDBBEFEiEGMUFRE2FxgZGxBxQiMqHBI0JSYnKS0TNzsvAkQ4KiwuEVJVNjZIPD0jRUk6Oz0/H/xAAbAQEAAgMBAQAAAAAAAAAAAAAABAUCAwYBB//EADERAQACAQIDBQcCBwAAAAAAAAABAgMEEQUSIRMxQaGxFDJRYXGR8CKBIzM0csHh8f/aAAwDAQACEQMRAD8A7ihCEAhCEAhCEAhCEAhCEAhCEAhCEAhCEAhaayrZEwvke1jG73OIaB3lUvEfShSsNo2Sy/esI2nsza/BYXyUp70pWm0Wo1P8qkz6ffuXpC5/RelSBxtJDKwcwWyAdZGh8Fc8KxaGpZngkbI3jbe08nNOrT1FeUy0v7sstTw/U6brlpMR5ffuTUIQtiGEIQgEIQgEIQgEIQgEIQgEIQgEIQgEIQgEIQgEIQgEKPLUW0Wk1CCchLzUojrrGx3eSBghC1zzBoue7rQbEKB62setIGCEvbWKbFIHC4Qe1pq6lsTHyPOVjGlzieAAuStyoHpmxEx0bI2m3TSgO62MBcR+bIsMluWsykaTB2+auP4z/wBUDava19bKXOu2Jp+ii4NH2nc3n4blXnyXUTOs9Loqa29p3l9Lw9nhpFMcbRCXFLbepmF4xLSzNlhcWuHDUtcOLXji0/zqk/SLa+a9l5ETE7w2WvW9ZraN4l9J7PYwyrp4549zhq3i1w0c09h8dCmS5L6E8SPSVFOToWtmaORaQx57w5n5V1pXGG/PSJl814jpo02otjr3eH0n82CF5LwsdIFtQntCwDdZQCFgleOmCDYhaunC9skB3IPSF5e8AXKjGqQS0KKKle2zoN6FgFZQCEIQCEIQC1VMmVjjyBW1RsSYTFIBvykju1+SBIapeDVJOapefWUDg1SjTVSXOqVFqarRBfcCqukhaeIu09x0+Fkrxmu+mLODAB3kBx8x4KRsYwilaT9dz3d17Dyv3qv7Skx1b77nhjh2ZQ3zaUDFtUg1SStqkGqQOfW0xwWsu8t5g+I/kqpGqTfZZxdP1Na4ny+aC4rmnpypyaamfwbMWn+2wkfwLpaUbWYKK2kmgOhe32HfZe05mHsuBfqusMleaswk6PN2OeuSfCXzU9lgtSkVFO+Nzo5AWPY4te072uGhBUOSa2irOR2/tET1iXvOjOovSL3HdxDWguc4gAAXJJNgABvJKch7Q6j6DqcuqqiTgyAMPbI8EfCNy61XVeU5R3/okfo42ZNBSNY/9tIekl42cRoy/wB0adt1orqz6R/4nDwJCscNOWkQ43iOojPqLXju7vsbetLPrSRCqWTVLagnja/Kb/Dmm8UgcA4biLhUaarVk2VmL4Bfg94Hjf5oMV+IXeWg6N0PWeK1CqVXhrSSSd+Z1+2+qmNqkDp9WohxXI4EHd8epLJapJ8Qq0F4rsTDy3KfZyh3e4X8loFUqrhtX7Av/OpU8VSB8Kle21SRCpXttSgtOHVNzbqumCreASZpexrifL5qyIBCEIBCEIBCF5keALlBQtpcPdTvuB9G4+yeDSfqHl1dXekhqFf8QxEOa5hjD2kWILtPCyqk+DDhcfFAmfVKTg2Hvq5Axtw0W6R/Bre37R4BeoMMYJB05eY9b5PePIdnZqn2H4o/KBAGwsHusa0H8xIuTzKC5wRBjWtaLNaA0DkALAJJtZgxqIw6P9rHct4ZgfeZfuFusdagw7SyNdleGk9hFx1Efopo2k0/Za/j08kHPjUlpLXAgg2IIsQRvBB3FBrFYdoHiqIJhaxw+uHFzyORNgCO26SuwQ8CgjipvoNSdAN5J4ABdG2VwowRXf8AtH2Lh9kfVb8TfrKT7HYZBGczzea5y5hZrR9zhc89/wA7mgELRW1bIWOkkcGMYCXOO4BcQ2t9IM9VIWwPfDCPda1xY9/3nubrr9nd271qy5q446p+g4dl1ltqdIjxn871s9L2zkEkZqg9kVQwC4JDfWGj6lt5eB7p7jwtxCohN7hNumJuTq47ydXHvO9ajETwUC+fmneI2dbpeFTix8k25vJDwrCZKiVkTSxhebB0jxEwdrj5C5K73sH6OaehyzOcKie2klrMZf8A2TefDMdeVrkLizrNbcjdvCZ7LbRz0T+kiccl9YiT0cgvrdvA9Y1HwWWPPWOtoR9bwrLkjlxX/b4/u+j1Qtp4jFO77L/bae33h4+YVxwjEWVMMc0fuyNDhzHNp6wbjuXnGMLZUxlj9OLXDe08x+isondxlqzWZie+HOhVL160tGM4PNTPyv8AaBvle3c4Dq3g9XmoNyjxOnql0fZ+iMNPGx3vWzO/E45iO69u5VzZHZo3bPOOTo4+XJ7uvkOG/fuuiDme0dMaepePqvJkYeFnG5HcSR4c1FZVromO4fDPHkmIbxa64a5p5gnyXMqzDXxyOYHNkA3PYbtcPkepBvlqlBc10jmsYLucQABxJWRSSEgW1JA1IaNeZOgXQtldm2U46RzhJKR7w1awHeGfr5IF20Gz5ip4nRjMYWBklvrN1JeB1OLj2HqVWbWrrb3gC5IA5k2CoW02D07nZqd1nk+0xovGfvA7mns8OKBK2sW1tYsx4G7n8E+2cwqGN+aUlzgfYBHsD7x5nt3eQPNmKAxx53izn2Njva3gD18fBOVhrgdRqsoBCEIBCEIBJsWrN/IfzdMK6bK23E6D5qsY3cMNtSdABxJ0CBdQ4hmkcOtOHBVrA6Qtkkub2e5t+diRf4KwPcgj1UYSTCZz0z2jdv7OamT1MjDYsL28xrp2LThUIEzni4zAHKRYjv6/kgZ4lQGQAtIDxqL7jzBS6CR7TleC09fyPFP94Sx7T7j3B2Zoew2tbVzSO0FpHX3oJMbLr05gWikm013jQ9q2SOQa31DWp7gGKZz0ZN9Lt7t4VLxWFxDnN+o0vd+EEA269b9xRgVfkkY7kQT2cfhdAh9Je1ZqZnQNcWwQuLbD+se02c49QNwPHiqHkjve7r9oCsuLbCV/rEjY6Z8rS9xZIHMDHNJJa7MXC2hG9KdpsDloJY4agtL3xNlOQlwYHPe0NJIFz7Bvw14qrvjyTM2l3Wl1ekpSmHHtO35MtAm5adfHxUedmY+/bqt5rS5/XotZeOC1RSVhk1VLRt/pL6PKPtdfvf8A4vL6sEa8FBbKVfPQzgLJ61z5Wh7YI+kaDqBIXAMNuNhmPaAs64uadpRs/EOxxzesdIdb9H+HPp8Ppo5NH5XPcPs9I90mU9YDgD1grGK4rd5Y1xAGmhsT3hNMaq+iiceJ0HfxXOY6guntwsSfED5q1rG0bQ4HLknJeb275nf7nz4AdTqTxOpWp9IOS2seiR69YM0tdJD7rzYfVPtN7AOHcrAccZ6uZuPu5fv/AGfn2KgYnUODgBc3PasxNkDLOOmZzw3k4gAk9dmhAx6fpnFzzmcTqT/O5b46YJRgjve/EU+Y7RBGlhA3rRFWmI5ozlI5bj1EcVsxB2iS4cHOe4WuG2J+Q+CCzV2NmQtLhYAD2eF+JW2nIcLqrThzpWMN23N93AAn5W7089bEeVjQXvPAIG7YwtdXJkaSvNKH2JeNTrYG9vBYrY87HNsbkHggnYHiOYDkd/6p+qFs7FKxoD2Ob2ghXilfdoPd4aINqEIQCEIQL8aiuwOG9hv3HQ/I9ySYjLlaHjUtLXgdbTf5J9i82WM/e9nx3/C6roFwQUCbBHWbrvOp61O9csSOOngofRdCcvD6p6uXaodbLfcbHmEDd9ceaTTYiGTgncQQerXQqIaiTqPwVh2DpWSSzOkY1zmiMsJGbLq69r8d2qDa2t5JZtJMQ2le02N6hh/Mx4/jKulVs5C9xd7bCTchrgATx0INu5VXbaBrJIIWCzY2OdzN3u1JJ3n2EEWglNruNydVNEt0nbLlCy2rQNyAbg7nNew/he0tJ7r37ku2foQQS/eDbvG9b6VxkNhyuSeAU2ANjaWtNzqSes6oLlhn7KP8DfC2nwXK/Tth9nUtRobtfCR9bQ52WHLV+vDTmur0H7KP8DP4QuR+nGpzVFLFfRkT5CPxvy/9Nac87UlYcLrM6mu3z9HJTETqdOxY6HrU2QheCOSg80ur7Om+zXHFZdP9B1SG1U8Z3vhDh/YeNP79+5c2Yrh6LZCMTprfW6YHs6F58wF7jt/EhjrcMTpckfLf7dXY9o3XcBvAbfxJ/RUykpTndJubm6MdZtmd4ez+ZW3Gn3mc3k1vzPzSOsna3ooh9RsjndbpJD8mjxVm4ZsY6y9PeEufVLDKm6DXWS5Dm7V4w+mmrHFsVgBbM5xsGg8bbzuK8Yl7TXdid+j8hskvLow7uadfNBGnjbHK9jPdjyxjmcrQHE9ZcCe9bxLolLanMS473EuPa43PmvbapBvrZNEvwhzx0r2tLmtLM9hctBzWJHLQ6rfUSXCY+j6S1TK3g6Inva5tv4igw2ra8gtAJ3A8deF01paVgOZ3vWtp+qT4/hzqeqcY9GOtI0cASTmaO8HuIXkY61vvXB5W+aCyjI2+UWJ3qJW4kWC90mlx9h93VeIHGXV3cOAQTmYtK/3GSOvuLWOcD3gK1YC2QRfStyuLiQLgkCw324rOAfsGDlceBKYoBCEIBCEIFW0ekQdwa9pPYbt8yFWq+rysLmWdYEnW2g1V1qoBIxzHbnAg965piVM6F7oZORseDmnc4IPb8QE0fXvHUQkdXM4WNjYkgGxsSLXF+eo8QpMUDmWLT28lbJMIEmF7vbGacdocT8WaIKhS3Ktewmk8o5x38HD9VWaNu5WTZF1qr8Ubx8Wu/wAKC9Ln+2QvVn92z5roCom2Tf6UOuNnm4IKxWXC1iklEbJnNIje4ta641Ivw3jcfAqRXDRXWuoQcLY22rIoZB2gBzj4F3igqdFWsiY8u942sOoD/NMqOwjBO92p71X5mXGu7TwTV9VewbqNAANb8gAgv2Ay5oIzyBH5SQPJcV9MNWHYi9v+zihj8QZP+ou2YLTGOGNrhZ1iSN9i4kkd11867dVfS19W/wD3z2jsYcg+DVG1M/piF1wPHzZrW+Eesq5USELNJODod915lXSNnNkQ3AqypePpZmiRhI1bFBIHC3LMWuPWMq0UrzRK01Gbsb138ZiFACt3oud/rOl7Zh/7MiqT95Vo9GbrYnSfjePGJ4Wqnvx9U/U/02T+2fR07Gqp3SyPbweQRzDTl8gluIzB7mEb7EHs3/z2qTjBLJ5WOFrucR1h2oPgUppJc2ljdrjr2aK1cE0Vby1a6WUk8fJOsMoxLUwsIuM+Y8iGAuIPUbW71K2thArHEfWZGT22y+TQgVVDfZPYvWCTlguN7czD1tcMp879y3TjQdy1OgdDWOhAu10zG/2S8W77FBBv7I7FE6c3spcGrB2BMdmqYOneSNGwTu8W5PJxQRYgS26abEaVn/Lk82qHTt9juTPYaO9W88on/FzAgl7aO+naOUTfi5/6BVCqYrbtf/4n/ls/ieq7VM0KBYy4yktIDr5XEEB1jY5TuNupPcMcrLi2Eh2GxtA9qKKOQdrWgv8AEFyqWHSWIQdB2cd9G4cnX8QP0TZV/ZqXVw5tB8D/AJqwIBCEIBCEIBU/aqJr5SHC9g0fC/zVwVNxwXmk7R5BAjnIA03BdDwyHLBEwjdGxpH9kXVBZBnkjZ9p7GnsJF/hddJQcnY0NJb9klvgbJrs/LaqhPMlvi0j5pdiTLTzD/ey/wAZW/AmE1UA++D4a/JB01UnbQf0hn7pv8T1dlT9smfTRnnHbwcf1QVaqGhXSqGHNSxsP1oGNPfGAVzytb7J7CunU7LNaOTWjwCDlBjO4jUaHtGhTnYxjG1AzNBJDspIvlcBe45GwI71rxqnyVMzeGbMP7YDvMnwXvCNJ4T99o8Tb5oL7VziON7zuY1zj2NBJ8l8pzyFxLnG5JJJ5k6kr6b2vNqGsP8Aw1R/8bl8xSHVQ9VPWIdJwGu1L2+n+RTUplliiboZJGRjte4NHmvpbaOhazDKmGMWayjmjYOQbCQ0fALgWwFL0uJ0TeUzZP8A0gZP8C+mJYw5pa4XDgQRzBFiFnp6/plG4vk2zV+XV8oP4HqCsno5P+sqT955scElxShME0sLt8Ukkd918jiAe8AHvW3Zmu6Gqp5N2SaJx/CHjMPC6iRG1odBa0ZMNojxifOH0hjODwzjNK03YD7QJabDWxI3hc/pYgwLpWJH6GX93J/CVz8t0Vo4Q02OjvUOd9mM+LnNt8AVo2wNqrXjHH5uHyTXYeH2Zn83tb+UX/xpbt5H9PEecdvBx/7kCpxvl7W+YVvj2ZaKs1GckXL+jI3PItfNfdqTa29UeMHM0c3NHxC6ug5DCLXHIkJps8fbqbf+Un/wqLJHZ8n43/xFNtj4ryz/ALh7fEt/RAsieLJ7sHF9JO7k1g8ST/hVdiHsjsVn2BGtQf3Q/jQR9qz/AEk9TGDzPzSSpGh7E92ib/SX/hZ/ClxhzOY37Tmt8XAfNB0GKP2A07soBHdZcwdB0cj2cWPc38psCuqKibTU+SqceD2sf3+6f4b96CTs9U2kb1m3jorkqFTC2oV8abgFBlCEIBCimVeXVCCYqniUV3vdzc7wupGMY2Iy0E2BG/mb7v55pLV40xw94eKDbgsd6uK/DOfBjleVzbCcUb6xG4EaZrngAWkK0VOMjI7KdcrrdttEFSxEZp5iOMkhHYXFTNn48tTE52gBdcnQC7HAX8UujncDrG/8t/JSmV/3H/kd+iDo7Xgi4II5jUKs7WtzSRW4NffvIt5FKcExdzZH3Dgwt4tIGa4sR3XWvEMcvK4uvbQN0NrfzdBGxCP2T2LpQcFy+rxIPFgCb9RVrhxxuVu/QAHQ8kEHa+P+kMI+tGPEOd/kocDC0td9lzXeBBWMexHPKxwDiAy18p0NyTfTrCizY2yNhc64DRc6FHsRMztC3bbzAYfWH/h5R+ZpaPNfNDgugY/t4+op30wZZry32y85srXB2WwFvq89yokgB4quz5a3tHK7LhWiy6fDbtY2mZ8tls9DkAdijCf6uKZ/Z7OT/GvoHMF89+iSrEeIi5/aRSsb2+y/yYV3D1pStP7jn+L7+0dfg4v6XKER4lI4bpY4pvgYz8YyqRxXSvTEM89KRvMUjSeoPBHmVz71bS91DzzEXmHScLpbJpqW+Xp0fTFRU56XMP6yJtv7bR+qqlTT5QleAYrLPQ03RguMLTC8AjQsADTqfs5T3qS+Wcixhd4t/VWNZ3iJcbmxzjyWpPhMwt+yIApweb5D/et8ko25F5IAPsv82/oV5witkiiDSw3BceHEkpfjD5ZJA8MJAaG2uARYk/NZNTRT05D4zwEkZPUA4Eq+1GLxMNi655AF1u2yoQqJgLdC7xb+q0AzhxIiNj1t3+KDc9m8neSSe/VM9ingTSg8YyfBw/VJJOnP9V/eC8UnTRuzFpAsR7NyTfQjTggkxQHIOxWTYXQTjjmZ5O/zVfkxB1tGP/I79FuwLE3RyOLmuaC2xuLX10+aBrjjc1S/qDB/dv8ANRaeP6aH97H8HAqFFtAwuJeRmJ17Vsbi0bpI8rhcPY7fyIJQdCuqttrFrA/re094BHkVObi7TxSbajE2uZHqNH3Ov3SB5oPNJESFcKN142H7rfJUuhxRjRvHineFYu192i2gv4lA/QogqF66dB4LF4MSl5UZEC6WhY73mtPaAVo/0RF/s2flH6JvlRkQK/8AR7RuaB3LHqI5JpkRkQKvUhyWPURyTbo1jIgVGhHJefUhyTfIsdGgUGiHJY9T6k46NY6NAmNJ1JTtJgjqmnlhBDS8Ns7kWuDhfqu1W7okdCvJjeNpZUvNLRavfHVwt/ozruDoOr6ST/60M9GNYfekhHYXv82hdz6FYMK1ez4/gsZ4vq5jbm8nI8A9HMtPPHM6UOMZzBoblBNiBc3OmqvPRzcgrH0KOhC2VrFekIOXNfLPNed5ch222XrqmcSRxhzQxrQM7RaxJOjiN97qut2GxE/1Fu2SL/uX0B0KOhWq2npad5T8PF9RixxjrttDn2wez09JFI2bLd7g6wNw2wtv5/orWICm/Qo6Fbq1isbQr82W2W83v3yVimWfVepNOiWeiXrWVik6ln1TqTPo1nIgV+pjks+pDkmfRrPRoFfqQ5I9QHJNOjWciBR/o1vFo8AvQw5g+qB3BNMizkQLPUG8lh2HMO9oPaAU0DEZECf/AEHCf6qP8jf0W6DDY2e4xrewAeSZ5EZEEVsS9ZFJyoyoNixZCEGbLFllCDFkWQhAWQQhCDFkWQhAZUZUIQGVFkIQFkWWEIM2WLIQgMqLIQgMqMqEIM5UWQhAWRZCEBlRZCEBZZshCAsiyEICyLIQgLIshCAss2Q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08" name="AutoShape 8" descr="data:image/jpeg;base64,/9j/4AAQSkZJRgABAQAAAQABAAD/2wCEAAkGBxQSEhIUEhQVFBUVFBEUFRQXFBUQFBQVFRQWFhUUFBQYHCggGBolHBQVITEhJSksLi4uFx8zODMsNygtLisBCgoKDg0OGxAQGy0lICI0MCw3NTQ0NywsNywsLC01LTc1LDctLSw0Miw0NDQsLTQsLCwvLDQ0LCwtLCwsLDQsLP/AABEIAKgBKwMBIgACEQEDEQH/xAAcAAACAgMBAQAAAAAAAAAAAAAABQQGAQMHAgj/xABMEAABAwIDBAYGBwQGCAcAAAABAAIDBBEFEiEGMUFRE2FxgZGxBxQiMqHBI0JSYnKS0TNzsvAkQ4KiwuEVJVNjZIPD0jRUk6Oz0/H/xAAbAQEAAgMBAQAAAAAAAAAAAAAABAUCAwYBB//EADERAQACAQIDBQcCBwAAAAAAAAABAgMEEQUSIRMxQaGxFDJRYXGR8CKBIzM0csHh8f/aAAwDAQACEQMRAD8A7ihCEAhCEAhCEAhCEAhCEAhCEAhCEAhCEAhaayrZEwvke1jG73OIaB3lUvEfShSsNo2Sy/esI2nsza/BYXyUp70pWm0Wo1P8qkz6ffuXpC5/RelSBxtJDKwcwWyAdZGh8Fc8KxaGpZngkbI3jbe08nNOrT1FeUy0v7sstTw/U6brlpMR5ffuTUIQtiGEIQgEIQgEIQgEIQgEIQgEIQgEIQgEIQgEIQgEIQgEKPLUW0Wk1CCchLzUojrrGx3eSBghC1zzBoue7rQbEKB62setIGCEvbWKbFIHC4Qe1pq6lsTHyPOVjGlzieAAuStyoHpmxEx0bI2m3TSgO62MBcR+bIsMluWsykaTB2+auP4z/wBUDava19bKXOu2Jp+ii4NH2nc3n4blXnyXUTOs9Loqa29p3l9Lw9nhpFMcbRCXFLbepmF4xLSzNlhcWuHDUtcOLXji0/zqk/SLa+a9l5ETE7w2WvW9ZraN4l9J7PYwyrp4549zhq3i1w0c09h8dCmS5L6E8SPSVFOToWtmaORaQx57w5n5V1pXGG/PSJl814jpo02otjr3eH0n82CF5LwsdIFtQntCwDdZQCFgleOmCDYhaunC9skB3IPSF5e8AXKjGqQS0KKKle2zoN6FgFZQCEIQCEIQC1VMmVjjyBW1RsSYTFIBvykju1+SBIapeDVJOapefWUDg1SjTVSXOqVFqarRBfcCqukhaeIu09x0+Fkrxmu+mLODAB3kBx8x4KRsYwilaT9dz3d17Dyv3qv7Skx1b77nhjh2ZQ3zaUDFtUg1SStqkGqQOfW0xwWsu8t5g+I/kqpGqTfZZxdP1Na4ny+aC4rmnpypyaamfwbMWn+2wkfwLpaUbWYKK2kmgOhe32HfZe05mHsuBfqusMleaswk6PN2OeuSfCXzU9lgtSkVFO+Nzo5AWPY4te072uGhBUOSa2irOR2/tET1iXvOjOovSL3HdxDWguc4gAAXJJNgABvJKch7Q6j6DqcuqqiTgyAMPbI8EfCNy61XVeU5R3/okfo42ZNBSNY/9tIekl42cRoy/wB0adt1orqz6R/4nDwJCscNOWkQ43iOojPqLXju7vsbetLPrSRCqWTVLagnja/Kb/Dmm8UgcA4biLhUaarVk2VmL4Bfg94Hjf5oMV+IXeWg6N0PWeK1CqVXhrSSSd+Z1+2+qmNqkDp9WohxXI4EHd8epLJapJ8Qq0F4rsTDy3KfZyh3e4X8loFUqrhtX7Av/OpU8VSB8Kle21SRCpXttSgtOHVNzbqumCreASZpexrifL5qyIBCEIBCEIBCF5keALlBQtpcPdTvuB9G4+yeDSfqHl1dXekhqFf8QxEOa5hjD2kWILtPCyqk+DDhcfFAmfVKTg2Hvq5Axtw0W6R/Bre37R4BeoMMYJB05eY9b5PePIdnZqn2H4o/KBAGwsHusa0H8xIuTzKC5wRBjWtaLNaA0DkALAJJtZgxqIw6P9rHct4ZgfeZfuFusdagw7SyNdleGk9hFx1Efopo2k0/Za/j08kHPjUlpLXAgg2IIsQRvBB3FBrFYdoHiqIJhaxw+uHFzyORNgCO26SuwQ8CgjipvoNSdAN5J4ABdG2VwowRXf8AtH2Lh9kfVb8TfrKT7HYZBGczzea5y5hZrR9zhc89/wA7mgELRW1bIWOkkcGMYCXOO4BcQ2t9IM9VIWwPfDCPda1xY9/3nubrr9nd271qy5q446p+g4dl1ltqdIjxn871s9L2zkEkZqg9kVQwC4JDfWGj6lt5eB7p7jwtxCohN7hNumJuTq47ydXHvO9ajETwUC+fmneI2dbpeFTix8k25vJDwrCZKiVkTSxhebB0jxEwdrj5C5K73sH6OaehyzOcKie2klrMZf8A2TefDMdeVrkLizrNbcjdvCZ7LbRz0T+kiccl9YiT0cgvrdvA9Y1HwWWPPWOtoR9bwrLkjlxX/b4/u+j1Qtp4jFO77L/bae33h4+YVxwjEWVMMc0fuyNDhzHNp6wbjuXnGMLZUxlj9OLXDe08x+isondxlqzWZie+HOhVL160tGM4PNTPyv8AaBvle3c4Dq3g9XmoNyjxOnql0fZ+iMNPGx3vWzO/E45iO69u5VzZHZo3bPOOTo4+XJ7uvkOG/fuuiDme0dMaepePqvJkYeFnG5HcSR4c1FZVromO4fDPHkmIbxa64a5p5gnyXMqzDXxyOYHNkA3PYbtcPkepBvlqlBc10jmsYLucQABxJWRSSEgW1JA1IaNeZOgXQtldm2U46RzhJKR7w1awHeGfr5IF20Gz5ip4nRjMYWBklvrN1JeB1OLj2HqVWbWrrb3gC5IA5k2CoW02D07nZqd1nk+0xovGfvA7mns8OKBK2sW1tYsx4G7n8E+2cwqGN+aUlzgfYBHsD7x5nt3eQPNmKAxx53izn2Njva3gD18fBOVhrgdRqsoBCEIBCEIBJsWrN/IfzdMK6bK23E6D5qsY3cMNtSdABxJ0CBdQ4hmkcOtOHBVrA6Qtkkub2e5t+diRf4KwPcgj1UYSTCZz0z2jdv7OamT1MjDYsL28xrp2LThUIEzni4zAHKRYjv6/kgZ4lQGQAtIDxqL7jzBS6CR7TleC09fyPFP94Sx7T7j3B2Zoew2tbVzSO0FpHX3oJMbLr05gWikm013jQ9q2SOQa31DWp7gGKZz0ZN9Lt7t4VLxWFxDnN+o0vd+EEA269b9xRgVfkkY7kQT2cfhdAh9Je1ZqZnQNcWwQuLbD+se02c49QNwPHiqHkjve7r9oCsuLbCV/rEjY6Z8rS9xZIHMDHNJJa7MXC2hG9KdpsDloJY4agtL3xNlOQlwYHPe0NJIFz7Bvw14qrvjyTM2l3Wl1ekpSmHHtO35MtAm5adfHxUedmY+/bqt5rS5/XotZeOC1RSVhk1VLRt/pL6PKPtdfvf8A4vL6sEa8FBbKVfPQzgLJ61z5Wh7YI+kaDqBIXAMNuNhmPaAs64uadpRs/EOxxzesdIdb9H+HPp8Ppo5NH5XPcPs9I90mU9YDgD1grGK4rd5Y1xAGmhsT3hNMaq+iiceJ0HfxXOY6guntwsSfED5q1rG0bQ4HLknJeb275nf7nz4AdTqTxOpWp9IOS2seiR69YM0tdJD7rzYfVPtN7AOHcrAccZ6uZuPu5fv/AGfn2KgYnUODgBc3PasxNkDLOOmZzw3k4gAk9dmhAx6fpnFzzmcTqT/O5b46YJRgjve/EU+Y7RBGlhA3rRFWmI5ozlI5bj1EcVsxB2iS4cHOe4WuG2J+Q+CCzV2NmQtLhYAD2eF+JW2nIcLqrThzpWMN23N93AAn5W7089bEeVjQXvPAIG7YwtdXJkaSvNKH2JeNTrYG9vBYrY87HNsbkHggnYHiOYDkd/6p+qFs7FKxoD2Ob2ghXilfdoPd4aINqEIQCEIQL8aiuwOG9hv3HQ/I9ySYjLlaHjUtLXgdbTf5J9i82WM/e9nx3/C6roFwQUCbBHWbrvOp61O9csSOOngofRdCcvD6p6uXaodbLfcbHmEDd9ceaTTYiGTgncQQerXQqIaiTqPwVh2DpWSSzOkY1zmiMsJGbLq69r8d2qDa2t5JZtJMQ2le02N6hh/Mx4/jKulVs5C9xd7bCTchrgATx0INu5VXbaBrJIIWCzY2OdzN3u1JJ3n2EEWglNruNydVNEt0nbLlCy2rQNyAbg7nNew/he0tJ7r37ku2foQQS/eDbvG9b6VxkNhyuSeAU2ANjaWtNzqSes6oLlhn7KP8DfC2nwXK/Tth9nUtRobtfCR9bQ52WHLV+vDTmur0H7KP8DP4QuR+nGpzVFLFfRkT5CPxvy/9Nac87UlYcLrM6mu3z9HJTETqdOxY6HrU2QheCOSg80ur7Om+zXHFZdP9B1SG1U8Z3vhDh/YeNP79+5c2Yrh6LZCMTprfW6YHs6F58wF7jt/EhjrcMTpckfLf7dXY9o3XcBvAbfxJ/RUykpTndJubm6MdZtmd4ez+ZW3Gn3mc3k1vzPzSOsna3ooh9RsjndbpJD8mjxVm4ZsY6y9PeEufVLDKm6DXWS5Dm7V4w+mmrHFsVgBbM5xsGg8bbzuK8Yl7TXdid+j8hskvLow7uadfNBGnjbHK9jPdjyxjmcrQHE9ZcCe9bxLolLanMS473EuPa43PmvbapBvrZNEvwhzx0r2tLmtLM9hctBzWJHLQ6rfUSXCY+j6S1TK3g6Inva5tv4igw2ra8gtAJ3A8deF01paVgOZ3vWtp+qT4/hzqeqcY9GOtI0cASTmaO8HuIXkY61vvXB5W+aCyjI2+UWJ3qJW4kWC90mlx9h93VeIHGXV3cOAQTmYtK/3GSOvuLWOcD3gK1YC2QRfStyuLiQLgkCw324rOAfsGDlceBKYoBCEIBCEIFW0ekQdwa9pPYbt8yFWq+rysLmWdYEnW2g1V1qoBIxzHbnAg965piVM6F7oZORseDmnc4IPb8QE0fXvHUQkdXM4WNjYkgGxsSLXF+eo8QpMUDmWLT28lbJMIEmF7vbGacdocT8WaIKhS3Ktewmk8o5x38HD9VWaNu5WTZF1qr8Ubx8Wu/wAKC9Ln+2QvVn92z5roCom2Tf6UOuNnm4IKxWXC1iklEbJnNIje4ta641Ivw3jcfAqRXDRXWuoQcLY22rIoZB2gBzj4F3igqdFWsiY8u942sOoD/NMqOwjBO92p71X5mXGu7TwTV9VewbqNAANb8gAgv2Ay5oIzyBH5SQPJcV9MNWHYi9v+zihj8QZP+ou2YLTGOGNrhZ1iSN9i4kkd11867dVfS19W/wD3z2jsYcg+DVG1M/piF1wPHzZrW+Eesq5USELNJODod915lXSNnNkQ3AqypePpZmiRhI1bFBIHC3LMWuPWMq0UrzRK01Gbsb138ZiFACt3oud/rOl7Zh/7MiqT95Vo9GbrYnSfjePGJ4Wqnvx9U/U/02T+2fR07Gqp3SyPbweQRzDTl8gluIzB7mEb7EHs3/z2qTjBLJ5WOFrucR1h2oPgUppJc2ljdrjr2aK1cE0Vby1a6WUk8fJOsMoxLUwsIuM+Y8iGAuIPUbW71K2thArHEfWZGT22y+TQgVVDfZPYvWCTlguN7czD1tcMp879y3TjQdy1OgdDWOhAu10zG/2S8W77FBBv7I7FE6c3spcGrB2BMdmqYOneSNGwTu8W5PJxQRYgS26abEaVn/Lk82qHTt9juTPYaO9W88on/FzAgl7aO+naOUTfi5/6BVCqYrbtf/4n/ls/ieq7VM0KBYy4yktIDr5XEEB1jY5TuNupPcMcrLi2Eh2GxtA9qKKOQdrWgv8AEFyqWHSWIQdB2cd9G4cnX8QP0TZV/ZqXVw5tB8D/AJqwIBCEIBCEIBU/aqJr5SHC9g0fC/zVwVNxwXmk7R5BAjnIA03BdDwyHLBEwjdGxpH9kXVBZBnkjZ9p7GnsJF/hddJQcnY0NJb9klvgbJrs/LaqhPMlvi0j5pdiTLTzD/ey/wAZW/AmE1UA++D4a/JB01UnbQf0hn7pv8T1dlT9smfTRnnHbwcf1QVaqGhXSqGHNSxsP1oGNPfGAVzytb7J7CunU7LNaOTWjwCDlBjO4jUaHtGhTnYxjG1AzNBJDspIvlcBe45GwI71rxqnyVMzeGbMP7YDvMnwXvCNJ4T99o8Tb5oL7VziON7zuY1zj2NBJ8l8pzyFxLnG5JJJ5k6kr6b2vNqGsP8Aw1R/8bl8xSHVQ9VPWIdJwGu1L2+n+RTUplliiboZJGRjte4NHmvpbaOhazDKmGMWayjmjYOQbCQ0fALgWwFL0uJ0TeUzZP8A0gZP8C+mJYw5pa4XDgQRzBFiFnp6/plG4vk2zV+XV8oP4HqCsno5P+sqT955scElxShME0sLt8Ukkd918jiAe8AHvW3Zmu6Gqp5N2SaJx/CHjMPC6iRG1odBa0ZMNojxifOH0hjODwzjNK03YD7QJabDWxI3hc/pYgwLpWJH6GX93J/CVz8t0Vo4Q02OjvUOd9mM+LnNt8AVo2wNqrXjHH5uHyTXYeH2Zn83tb+UX/xpbt5H9PEecdvBx/7kCpxvl7W+YVvj2ZaKs1GckXL+jI3PItfNfdqTa29UeMHM0c3NHxC6ug5DCLXHIkJps8fbqbf+Un/wqLJHZ8n43/xFNtj4ryz/ALh7fEt/RAsieLJ7sHF9JO7k1g8ST/hVdiHsjsVn2BGtQf3Q/jQR9qz/AEk9TGDzPzSSpGh7E92ib/SX/hZ/ClxhzOY37Tmt8XAfNB0GKP2A07soBHdZcwdB0cj2cWPc38psCuqKibTU+SqceD2sf3+6f4b96CTs9U2kb1m3jorkqFTC2oV8abgFBlCEIBCimVeXVCCYqniUV3vdzc7wupGMY2Iy0E2BG/mb7v55pLV40xw94eKDbgsd6uK/DOfBjleVzbCcUb6xG4EaZrngAWkK0VOMjI7KdcrrdttEFSxEZp5iOMkhHYXFTNn48tTE52gBdcnQC7HAX8UujncDrG/8t/JSmV/3H/kd+iDo7Xgi4II5jUKs7WtzSRW4NffvIt5FKcExdzZH3Dgwt4tIGa4sR3XWvEMcvK4uvbQN0NrfzdBGxCP2T2LpQcFy+rxIPFgCb9RVrhxxuVu/QAHQ8kEHa+P+kMI+tGPEOd/kocDC0td9lzXeBBWMexHPKxwDiAy18p0NyTfTrCizY2yNhc64DRc6FHsRMztC3bbzAYfWH/h5R+ZpaPNfNDgugY/t4+op30wZZry32y85srXB2WwFvq89yokgB4quz5a3tHK7LhWiy6fDbtY2mZ8tls9DkAdijCf6uKZ/Z7OT/GvoHMF89+iSrEeIi5/aRSsb2+y/yYV3D1pStP7jn+L7+0dfg4v6XKER4lI4bpY4pvgYz8YyqRxXSvTEM89KRvMUjSeoPBHmVz71bS91DzzEXmHScLpbJpqW+Xp0fTFRU56XMP6yJtv7bR+qqlTT5QleAYrLPQ03RguMLTC8AjQsADTqfs5T3qS+Wcixhd4t/VWNZ3iJcbmxzjyWpPhMwt+yIApweb5D/et8ko25F5IAPsv82/oV5witkiiDSw3BceHEkpfjD5ZJA8MJAaG2uARYk/NZNTRT05D4zwEkZPUA4Eq+1GLxMNi655AF1u2yoQqJgLdC7xb+q0AzhxIiNj1t3+KDc9m8neSSe/VM9ingTSg8YyfBw/VJJOnP9V/eC8UnTRuzFpAsR7NyTfQjTggkxQHIOxWTYXQTjjmZ5O/zVfkxB1tGP/I79FuwLE3RyOLmuaC2xuLX10+aBrjjc1S/qDB/dv8ANRaeP6aH97H8HAqFFtAwuJeRmJ17Vsbi0bpI8rhcPY7fyIJQdCuqttrFrA/re094BHkVObi7TxSbajE2uZHqNH3Ov3SB5oPNJESFcKN142H7rfJUuhxRjRvHineFYu192i2gv4lA/QogqF66dB4LF4MSl5UZEC6WhY73mtPaAVo/0RF/s2flH6JvlRkQK/8AR7RuaB3LHqI5JpkRkQKvUhyWPURyTbo1jIgVGhHJefUhyTfIsdGgUGiHJY9T6k46NY6NAmNJ1JTtJgjqmnlhBDS8Ns7kWuDhfqu1W7okdCvJjeNpZUvNLRavfHVwt/ozruDoOr6ST/60M9GNYfekhHYXv82hdz6FYMK1ez4/gsZ4vq5jbm8nI8A9HMtPPHM6UOMZzBoblBNiBc3OmqvPRzcgrH0KOhC2VrFekIOXNfLPNed5ch222XrqmcSRxhzQxrQM7RaxJOjiN97qut2GxE/1Fu2SL/uX0B0KOhWq2npad5T8PF9RixxjrttDn2wez09JFI2bLd7g6wNw2wtv5/orWICm/Qo6Fbq1isbQr82W2W83v3yVimWfVepNOiWeiXrWVik6ln1TqTPo1nIgV+pjks+pDkmfRrPRoFfqQ5I9QHJNOjWciBR/o1vFo8AvQw5g+qB3BNMizkQLPUG8lh2HMO9oPaAU0DEZECf/AEHCf6qP8jf0W6DDY2e4xrewAeSZ5EZEEVsS9ZFJyoyoNixZCEGbLFllCDFkWQhAWQQhCDFkWQhAZUZUIQGVFkIQFkWWEIM2WLIQgMqLIQgMqMqEIM5UWQhAWRZCEBlRZCEBZZshCAsiyEICyLIQgLIshCAss2Q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10" name="AutoShape 10" descr="data:image/jpeg;base64,/9j/4AAQSkZJRgABAQAAAQABAAD/2wCEAAkGBxQSEhIUEhQVFBUVFBEUFRQXFBUQFBQVFRQWFhUUFBQYHCggGBolHBQVITEhJSksLi4uFx8zODMsNygtLisBCgoKDg0OGxAQGy0lICI0MCw3NTQ0NywsNywsLC01LTc1LDctLSw0Miw0NDQsLTQsLCwvLDQ0LCwtLCwsLDQsLP/AABEIAKgBKwMBIgACEQEDEQH/xAAcAAACAgMBAQAAAAAAAAAAAAAABQQGAQMHAgj/xABMEAABAwIDBAYGBwQGCAcAAAABAAIDBBEFEiEGMUFRE2FxgZGxBxQiMqHBI0JSYnKS0TNzsvAkQ4KiwuEVJVNjZIPD0jRUk6Oz0/H/xAAbAQEAAgMBAQAAAAAAAAAAAAAABAUCAwYBB//EADERAQACAQIDBQcCBwAAAAAAAAABAgMEEQUSIRMxQaGxFDJRYXGR8CKBIzM0csHh8f/aAAwDAQACEQMRAD8A7ihCEAhCEAhCEAhCEAhCEAhCEAhCEAhCEAhaayrZEwvke1jG73OIaB3lUvEfShSsNo2Sy/esI2nsza/BYXyUp70pWm0Wo1P8qkz6ffuXpC5/RelSBxtJDKwcwWyAdZGh8Fc8KxaGpZngkbI3jbe08nNOrT1FeUy0v7sstTw/U6brlpMR5ffuTUIQtiGEIQgEIQgEIQgEIQgEIQgEIQgEIQgEIQgEIQgEIQgEKPLUW0Wk1CCchLzUojrrGx3eSBghC1zzBoue7rQbEKB62setIGCEvbWKbFIHC4Qe1pq6lsTHyPOVjGlzieAAuStyoHpmxEx0bI2m3TSgO62MBcR+bIsMluWsykaTB2+auP4z/wBUDava19bKXOu2Jp+ii4NH2nc3n4blXnyXUTOs9Loqa29p3l9Lw9nhpFMcbRCXFLbepmF4xLSzNlhcWuHDUtcOLXji0/zqk/SLa+a9l5ETE7w2WvW9ZraN4l9J7PYwyrp4549zhq3i1w0c09h8dCmS5L6E8SPSVFOToWtmaORaQx57w5n5V1pXGG/PSJl814jpo02otjr3eH0n82CF5LwsdIFtQntCwDdZQCFgleOmCDYhaunC9skB3IPSF5e8AXKjGqQS0KKKle2zoN6FgFZQCEIQCEIQC1VMmVjjyBW1RsSYTFIBvykju1+SBIapeDVJOapefWUDg1SjTVSXOqVFqarRBfcCqukhaeIu09x0+Fkrxmu+mLODAB3kBx8x4KRsYwilaT9dz3d17Dyv3qv7Skx1b77nhjh2ZQ3zaUDFtUg1SStqkGqQOfW0xwWsu8t5g+I/kqpGqTfZZxdP1Na4ny+aC4rmnpypyaamfwbMWn+2wkfwLpaUbWYKK2kmgOhe32HfZe05mHsuBfqusMleaswk6PN2OeuSfCXzU9lgtSkVFO+Nzo5AWPY4te072uGhBUOSa2irOR2/tET1iXvOjOovSL3HdxDWguc4gAAXJJNgABvJKch7Q6j6DqcuqqiTgyAMPbI8EfCNy61XVeU5R3/okfo42ZNBSNY/9tIekl42cRoy/wB0adt1orqz6R/4nDwJCscNOWkQ43iOojPqLXju7vsbetLPrSRCqWTVLagnja/Kb/Dmm8UgcA4biLhUaarVk2VmL4Bfg94Hjf5oMV+IXeWg6N0PWeK1CqVXhrSSSd+Z1+2+qmNqkDp9WohxXI4EHd8epLJapJ8Qq0F4rsTDy3KfZyh3e4X8loFUqrhtX7Av/OpU8VSB8Kle21SRCpXttSgtOHVNzbqumCreASZpexrifL5qyIBCEIBCEIBCF5keALlBQtpcPdTvuB9G4+yeDSfqHl1dXekhqFf8QxEOa5hjD2kWILtPCyqk+DDhcfFAmfVKTg2Hvq5Axtw0W6R/Bre37R4BeoMMYJB05eY9b5PePIdnZqn2H4o/KBAGwsHusa0H8xIuTzKC5wRBjWtaLNaA0DkALAJJtZgxqIw6P9rHct4ZgfeZfuFusdagw7SyNdleGk9hFx1Efopo2k0/Za/j08kHPjUlpLXAgg2IIsQRvBB3FBrFYdoHiqIJhaxw+uHFzyORNgCO26SuwQ8CgjipvoNSdAN5J4ABdG2VwowRXf8AtH2Lh9kfVb8TfrKT7HYZBGczzea5y5hZrR9zhc89/wA7mgELRW1bIWOkkcGMYCXOO4BcQ2t9IM9VIWwPfDCPda1xY9/3nubrr9nd271qy5q446p+g4dl1ltqdIjxn871s9L2zkEkZqg9kVQwC4JDfWGj6lt5eB7p7jwtxCohN7hNumJuTq47ydXHvO9ajETwUC+fmneI2dbpeFTix8k25vJDwrCZKiVkTSxhebB0jxEwdrj5C5K73sH6OaehyzOcKie2klrMZf8A2TefDMdeVrkLizrNbcjdvCZ7LbRz0T+kiccl9YiT0cgvrdvA9Y1HwWWPPWOtoR9bwrLkjlxX/b4/u+j1Qtp4jFO77L/bae33h4+YVxwjEWVMMc0fuyNDhzHNp6wbjuXnGMLZUxlj9OLXDe08x+isondxlqzWZie+HOhVL160tGM4PNTPyv8AaBvle3c4Dq3g9XmoNyjxOnql0fZ+iMNPGx3vWzO/E45iO69u5VzZHZo3bPOOTo4+XJ7uvkOG/fuuiDme0dMaepePqvJkYeFnG5HcSR4c1FZVromO4fDPHkmIbxa64a5p5gnyXMqzDXxyOYHNkA3PYbtcPkepBvlqlBc10jmsYLucQABxJWRSSEgW1JA1IaNeZOgXQtldm2U46RzhJKR7w1awHeGfr5IF20Gz5ip4nRjMYWBklvrN1JeB1OLj2HqVWbWrrb3gC5IA5k2CoW02D07nZqd1nk+0xovGfvA7mns8OKBK2sW1tYsx4G7n8E+2cwqGN+aUlzgfYBHsD7x5nt3eQPNmKAxx53izn2Njva3gD18fBOVhrgdRqsoBCEIBCEIBJsWrN/IfzdMK6bK23E6D5qsY3cMNtSdABxJ0CBdQ4hmkcOtOHBVrA6Qtkkub2e5t+diRf4KwPcgj1UYSTCZz0z2jdv7OamT1MjDYsL28xrp2LThUIEzni4zAHKRYjv6/kgZ4lQGQAtIDxqL7jzBS6CR7TleC09fyPFP94Sx7T7j3B2Zoew2tbVzSO0FpHX3oJMbLr05gWikm013jQ9q2SOQa31DWp7gGKZz0ZN9Lt7t4VLxWFxDnN+o0vd+EEA269b9xRgVfkkY7kQT2cfhdAh9Je1ZqZnQNcWwQuLbD+se02c49QNwPHiqHkjve7r9oCsuLbCV/rEjY6Z8rS9xZIHMDHNJJa7MXC2hG9KdpsDloJY4agtL3xNlOQlwYHPe0NJIFz7Bvw14qrvjyTM2l3Wl1ekpSmHHtO35MtAm5adfHxUedmY+/bqt5rS5/XotZeOC1RSVhk1VLRt/pL6PKPtdfvf8A4vL6sEa8FBbKVfPQzgLJ61z5Wh7YI+kaDqBIXAMNuNhmPaAs64uadpRs/EOxxzesdIdb9H+HPp8Ppo5NH5XPcPs9I90mU9YDgD1grGK4rd5Y1xAGmhsT3hNMaq+iiceJ0HfxXOY6guntwsSfED5q1rG0bQ4HLknJeb275nf7nz4AdTqTxOpWp9IOS2seiR69YM0tdJD7rzYfVPtN7AOHcrAccZ6uZuPu5fv/AGfn2KgYnUODgBc3PasxNkDLOOmZzw3k4gAk9dmhAx6fpnFzzmcTqT/O5b46YJRgjve/EU+Y7RBGlhA3rRFWmI5ozlI5bj1EcVsxB2iS4cHOe4WuG2J+Q+CCzV2NmQtLhYAD2eF+JW2nIcLqrThzpWMN23N93AAn5W7089bEeVjQXvPAIG7YwtdXJkaSvNKH2JeNTrYG9vBYrY87HNsbkHggnYHiOYDkd/6p+qFs7FKxoD2Ob2ghXilfdoPd4aINqEIQCEIQL8aiuwOG9hv3HQ/I9ySYjLlaHjUtLXgdbTf5J9i82WM/e9nx3/C6roFwQUCbBHWbrvOp61O9csSOOngofRdCcvD6p6uXaodbLfcbHmEDd9ceaTTYiGTgncQQerXQqIaiTqPwVh2DpWSSzOkY1zmiMsJGbLq69r8d2qDa2t5JZtJMQ2le02N6hh/Mx4/jKulVs5C9xd7bCTchrgATx0INu5VXbaBrJIIWCzY2OdzN3u1JJ3n2EEWglNruNydVNEt0nbLlCy2rQNyAbg7nNew/he0tJ7r37ku2foQQS/eDbvG9b6VxkNhyuSeAU2ANjaWtNzqSes6oLlhn7KP8DfC2nwXK/Tth9nUtRobtfCR9bQ52WHLV+vDTmur0H7KP8DP4QuR+nGpzVFLFfRkT5CPxvy/9Nac87UlYcLrM6mu3z9HJTETqdOxY6HrU2QheCOSg80ur7Om+zXHFZdP9B1SG1U8Z3vhDh/YeNP79+5c2Yrh6LZCMTprfW6YHs6F58wF7jt/EhjrcMTpckfLf7dXY9o3XcBvAbfxJ/RUykpTndJubm6MdZtmd4ez+ZW3Gn3mc3k1vzPzSOsna3ooh9RsjndbpJD8mjxVm4ZsY6y9PeEufVLDKm6DXWS5Dm7V4w+mmrHFsVgBbM5xsGg8bbzuK8Yl7TXdid+j8hskvLow7uadfNBGnjbHK9jPdjyxjmcrQHE9ZcCe9bxLolLanMS473EuPa43PmvbapBvrZNEvwhzx0r2tLmtLM9hctBzWJHLQ6rfUSXCY+j6S1TK3g6Inva5tv4igw2ra8gtAJ3A8deF01paVgOZ3vWtp+qT4/hzqeqcY9GOtI0cASTmaO8HuIXkY61vvXB5W+aCyjI2+UWJ3qJW4kWC90mlx9h93VeIHGXV3cOAQTmYtK/3GSOvuLWOcD3gK1YC2QRfStyuLiQLgkCw324rOAfsGDlceBKYoBCEIBCEIFW0ekQdwa9pPYbt8yFWq+rysLmWdYEnW2g1V1qoBIxzHbnAg965piVM6F7oZORseDmnc4IPb8QE0fXvHUQkdXM4WNjYkgGxsSLXF+eo8QpMUDmWLT28lbJMIEmF7vbGacdocT8WaIKhS3Ktewmk8o5x38HD9VWaNu5WTZF1qr8Ubx8Wu/wAKC9Ln+2QvVn92z5roCom2Tf6UOuNnm4IKxWXC1iklEbJnNIje4ta641Ivw3jcfAqRXDRXWuoQcLY22rIoZB2gBzj4F3igqdFWsiY8u942sOoD/NMqOwjBO92p71X5mXGu7TwTV9VewbqNAANb8gAgv2Ay5oIzyBH5SQPJcV9MNWHYi9v+zihj8QZP+ou2YLTGOGNrhZ1iSN9i4kkd11867dVfS19W/wD3z2jsYcg+DVG1M/piF1wPHzZrW+Eesq5USELNJODod915lXSNnNkQ3AqypePpZmiRhI1bFBIHC3LMWuPWMq0UrzRK01Gbsb138ZiFACt3oud/rOl7Zh/7MiqT95Vo9GbrYnSfjePGJ4Wqnvx9U/U/02T+2fR07Gqp3SyPbweQRzDTl8gluIzB7mEb7EHs3/z2qTjBLJ5WOFrucR1h2oPgUppJc2ljdrjr2aK1cE0Vby1a6WUk8fJOsMoxLUwsIuM+Y8iGAuIPUbW71K2thArHEfWZGT22y+TQgVVDfZPYvWCTlguN7czD1tcMp879y3TjQdy1OgdDWOhAu10zG/2S8W77FBBv7I7FE6c3spcGrB2BMdmqYOneSNGwTu8W5PJxQRYgS26abEaVn/Lk82qHTt9juTPYaO9W88on/FzAgl7aO+naOUTfi5/6BVCqYrbtf/4n/ls/ieq7VM0KBYy4yktIDr5XEEB1jY5TuNupPcMcrLi2Eh2GxtA9qKKOQdrWgv8AEFyqWHSWIQdB2cd9G4cnX8QP0TZV/ZqXVw5tB8D/AJqwIBCEIBCEIBU/aqJr5SHC9g0fC/zVwVNxwXmk7R5BAjnIA03BdDwyHLBEwjdGxpH9kXVBZBnkjZ9p7GnsJF/hddJQcnY0NJb9klvgbJrs/LaqhPMlvi0j5pdiTLTzD/ey/wAZW/AmE1UA++D4a/JB01UnbQf0hn7pv8T1dlT9smfTRnnHbwcf1QVaqGhXSqGHNSxsP1oGNPfGAVzytb7J7CunU7LNaOTWjwCDlBjO4jUaHtGhTnYxjG1AzNBJDspIvlcBe45GwI71rxqnyVMzeGbMP7YDvMnwXvCNJ4T99o8Tb5oL7VziON7zuY1zj2NBJ8l8pzyFxLnG5JJJ5k6kr6b2vNqGsP8Aw1R/8bl8xSHVQ9VPWIdJwGu1L2+n+RTUplliiboZJGRjte4NHmvpbaOhazDKmGMWayjmjYOQbCQ0fALgWwFL0uJ0TeUzZP8A0gZP8C+mJYw5pa4XDgQRzBFiFnp6/plG4vk2zV+XV8oP4HqCsno5P+sqT955scElxShME0sLt8Ukkd918jiAe8AHvW3Zmu6Gqp5N2SaJx/CHjMPC6iRG1odBa0ZMNojxifOH0hjODwzjNK03YD7QJabDWxI3hc/pYgwLpWJH6GX93J/CVz8t0Vo4Q02OjvUOd9mM+LnNt8AVo2wNqrXjHH5uHyTXYeH2Zn83tb+UX/xpbt5H9PEecdvBx/7kCpxvl7W+YVvj2ZaKs1GckXL+jI3PItfNfdqTa29UeMHM0c3NHxC6ug5DCLXHIkJps8fbqbf+Un/wqLJHZ8n43/xFNtj4ryz/ALh7fEt/RAsieLJ7sHF9JO7k1g8ST/hVdiHsjsVn2BGtQf3Q/jQR9qz/AEk9TGDzPzSSpGh7E92ib/SX/hZ/ClxhzOY37Tmt8XAfNB0GKP2A07soBHdZcwdB0cj2cWPc38psCuqKibTU+SqceD2sf3+6f4b96CTs9U2kb1m3jorkqFTC2oV8abgFBlCEIBCimVeXVCCYqniUV3vdzc7wupGMY2Iy0E2BG/mb7v55pLV40xw94eKDbgsd6uK/DOfBjleVzbCcUb6xG4EaZrngAWkK0VOMjI7KdcrrdttEFSxEZp5iOMkhHYXFTNn48tTE52gBdcnQC7HAX8UujncDrG/8t/JSmV/3H/kd+iDo7Xgi4II5jUKs7WtzSRW4NffvIt5FKcExdzZH3Dgwt4tIGa4sR3XWvEMcvK4uvbQN0NrfzdBGxCP2T2LpQcFy+rxIPFgCb9RVrhxxuVu/QAHQ8kEHa+P+kMI+tGPEOd/kocDC0td9lzXeBBWMexHPKxwDiAy18p0NyTfTrCizY2yNhc64DRc6FHsRMztC3bbzAYfWH/h5R+ZpaPNfNDgugY/t4+op30wZZry32y85srXB2WwFvq89yokgB4quz5a3tHK7LhWiy6fDbtY2mZ8tls9DkAdijCf6uKZ/Z7OT/GvoHMF89+iSrEeIi5/aRSsb2+y/yYV3D1pStP7jn+L7+0dfg4v6XKER4lI4bpY4pvgYz8YyqRxXSvTEM89KRvMUjSeoPBHmVz71bS91DzzEXmHScLpbJpqW+Xp0fTFRU56XMP6yJtv7bR+qqlTT5QleAYrLPQ03RguMLTC8AjQsADTqfs5T3qS+Wcixhd4t/VWNZ3iJcbmxzjyWpPhMwt+yIApweb5D/et8ko25F5IAPsv82/oV5witkiiDSw3BceHEkpfjD5ZJA8MJAaG2uARYk/NZNTRT05D4zwEkZPUA4Eq+1GLxMNi655AF1u2yoQqJgLdC7xb+q0AzhxIiNj1t3+KDc9m8neSSe/VM9ingTSg8YyfBw/VJJOnP9V/eC8UnTRuzFpAsR7NyTfQjTggkxQHIOxWTYXQTjjmZ5O/zVfkxB1tGP/I79FuwLE3RyOLmuaC2xuLX10+aBrjjc1S/qDB/dv8ANRaeP6aH97H8HAqFFtAwuJeRmJ17Vsbi0bpI8rhcPY7fyIJQdCuqttrFrA/re094BHkVObi7TxSbajE2uZHqNH3Ov3SB5oPNJESFcKN142H7rfJUuhxRjRvHineFYu192i2gv4lA/QogqF66dB4LF4MSl5UZEC6WhY73mtPaAVo/0RF/s2flH6JvlRkQK/8AR7RuaB3LHqI5JpkRkQKvUhyWPURyTbo1jIgVGhHJefUhyTfIsdGgUGiHJY9T6k46NY6NAmNJ1JTtJgjqmnlhBDS8Ns7kWuDhfqu1W7okdCvJjeNpZUvNLRavfHVwt/ozruDoOr6ST/60M9GNYfekhHYXv82hdz6FYMK1ez4/gsZ4vq5jbm8nI8A9HMtPPHM6UOMZzBoblBNiBc3OmqvPRzcgrH0KOhC2VrFekIOXNfLPNed5ch222XrqmcSRxhzQxrQM7RaxJOjiN97qut2GxE/1Fu2SL/uX0B0KOhWq2npad5T8PF9RixxjrttDn2wez09JFI2bLd7g6wNw2wtv5/orWICm/Qo6Fbq1isbQr82W2W83v3yVimWfVepNOiWeiXrWVik6ln1TqTPo1nIgV+pjks+pDkmfRrPRoFfqQ5I9QHJNOjWciBR/o1vFo8AvQw5g+qB3BNMizkQLPUG8lh2HMO9oPaAU0DEZECf/AEHCf6qP8jf0W6DDY2e4xrewAeSZ5EZEEVsS9ZFJyoyoNixZCEGbLFllCDFkWQhAWQQhCDFkWQhAZUZUIQGVFkIQFkWWEIM2WLIQgMqLIQgMqMqEIM5UWQhAWRZCEBlRZCEBZZshCAsiyEICyLIQgLIshCAss2Q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5612" name="Picture 12" descr="Consejos para potenciar tu marca personal a través de 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89040"/>
            <a:ext cx="4896544" cy="2761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es-MX" dirty="0" smtClean="0"/>
              <a:t>En algunas etapas de la vida tenemos duda sobre quienes somos; pero en la Adolescencia, todas estas emociones, sensaciones, sentimientos se agudizan y está pregunta, pasa a ser verdaderamente importante.</a:t>
            </a:r>
          </a:p>
          <a:p>
            <a:endParaRPr lang="es-MX" dirty="0" smtClean="0"/>
          </a:p>
          <a:p>
            <a:endParaRPr lang="es-MX" dirty="0"/>
          </a:p>
          <a:p>
            <a:pPr algn="ctr"/>
            <a:r>
              <a:rPr lang="es-MX" sz="6000" dirty="0" smtClean="0"/>
              <a:t>         ¿</a:t>
            </a:r>
            <a:r>
              <a:rPr lang="es-MX" sz="6000" dirty="0" smtClean="0"/>
              <a:t>Quién soy?</a:t>
            </a:r>
            <a:endParaRPr lang="es-MX" sz="6000" dirty="0"/>
          </a:p>
        </p:txBody>
      </p:sp>
      <p:pic>
        <p:nvPicPr>
          <p:cNvPr id="43010" name="Picture 2" descr="http://www.stephankaiser.com/wp-content/uploads/2012/02/situaci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/>
              <a:t>Es un momento en que decidimos, ¿qué queremos hacer?, ¿A dónde voy?, ¿Qué espero de mi vida?.</a:t>
            </a:r>
          </a:p>
          <a:p>
            <a:endParaRPr lang="es-MX" sz="2800" dirty="0" smtClean="0"/>
          </a:p>
          <a:p>
            <a:endParaRPr lang="es-MX" sz="2800" dirty="0"/>
          </a:p>
          <a:p>
            <a:pPr algn="just"/>
            <a:r>
              <a:rPr lang="es-MX" sz="2800" dirty="0" smtClean="0"/>
              <a:t>Y no lo debemos saber de un día para otro, porqué no es arte de magia, pero es importante comenzar a conocernos primero.</a:t>
            </a:r>
          </a:p>
          <a:p>
            <a:pPr algn="just"/>
            <a:endParaRPr lang="es-MX" sz="2800" dirty="0" smtClean="0"/>
          </a:p>
          <a:p>
            <a:pPr algn="just"/>
            <a:endParaRPr lang="es-MX" sz="2800" dirty="0"/>
          </a:p>
          <a:p>
            <a:pPr algn="just"/>
            <a:r>
              <a:rPr lang="es-MX" sz="2800" dirty="0" smtClean="0"/>
              <a:t>Es importante saber quien creo que soy y cómo me ven los otros.</a:t>
            </a:r>
            <a:endParaRPr lang="es-MX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ACT 1. En una hoja, de un lado escribiremos 5 características más importantes que conocemos de nosotros mismos; todas serán positivas.</a:t>
            </a:r>
          </a:p>
          <a:p>
            <a:pPr algn="just"/>
            <a:endParaRPr lang="es-MX" dirty="0" smtClean="0"/>
          </a:p>
          <a:p>
            <a:r>
              <a:rPr lang="es-MX" dirty="0" smtClean="0"/>
              <a:t>Y del otro lado dejaremos que los demás escriban una característica positiva de nosotros sin leer las que nosotros pusimos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pPr algn="ctr">
              <a:buNone/>
            </a:pPr>
            <a:r>
              <a:rPr lang="es-MX" dirty="0" smtClean="0"/>
              <a:t>	</a:t>
            </a:r>
            <a:r>
              <a:rPr lang="es-MX" sz="2400" dirty="0" smtClean="0"/>
              <a:t>NOTA: Se puede pegar la hoja en la espalda para que todos escriban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es-MX" dirty="0" smtClean="0"/>
          </a:p>
          <a:p>
            <a:pPr algn="just"/>
            <a:r>
              <a:rPr lang="es-MX" dirty="0" smtClean="0"/>
              <a:t>Finalmente, haremos una reflexión, cruzando ambas listas y contestaremos lo siguiente</a:t>
            </a:r>
            <a:r>
              <a:rPr lang="es-MX" dirty="0" smtClean="0"/>
              <a:t>: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¿Cómo me sentí con este ejercicio?</a:t>
            </a:r>
          </a:p>
          <a:p>
            <a:pPr algn="just"/>
            <a:r>
              <a:rPr lang="es-MX" dirty="0" smtClean="0"/>
              <a:t>¿Qué aprendí?</a:t>
            </a:r>
          </a:p>
          <a:p>
            <a:pPr algn="just"/>
            <a:r>
              <a:rPr lang="es-MX" dirty="0" smtClean="0"/>
              <a:t>Realmente, ¿los </a:t>
            </a:r>
            <a:r>
              <a:rPr lang="es-MX" dirty="0" smtClean="0"/>
              <a:t>otros me conocen o sólo les he mostrado una parte de </a:t>
            </a:r>
            <a:r>
              <a:rPr lang="es-MX" dirty="0" smtClean="0"/>
              <a:t>mí?</a:t>
            </a:r>
            <a:endParaRPr lang="es-MX" dirty="0"/>
          </a:p>
        </p:txBody>
      </p:sp>
      <p:sp>
        <p:nvSpPr>
          <p:cNvPr id="39938" name="AutoShape 2" descr="http://elocuencia9.files.wordpress.com/2011/09/quien-soy-y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9940" name="AutoShape 4" descr="http://elocuencia9.files.wordpress.com/2011/09/quien-soy-y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9942" name="AutoShape 6" descr="http://elocuencia9.files.wordpress.com/2011/09/quien-soy-y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9944" name="Picture 8" descr="http://elocuencia9.files.wordpress.com/2011/09/quien-soy-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2551257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La Influencia de Otros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467600" cy="334096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Y luego, todo se complica cuando en nuestra búsqueda encontramos a personas que quieren por medio de nosotros cumplir sus sueños</a:t>
            </a:r>
            <a:r>
              <a:rPr lang="es-MX" dirty="0" smtClean="0"/>
              <a:t>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Es muy común encontrar a padres que esperan que sus hijos sean determinada profesión o hagan determinada cosa y es importante considerar que lo hacen, por que ellos creen que es lo mejor y porque nos quieren; tampoco nos pongamos 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Comenzando mi búsqueda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3826768" cy="4781127"/>
          </a:xfrm>
        </p:spPr>
        <p:txBody>
          <a:bodyPr>
            <a:normAutofit/>
          </a:bodyPr>
          <a:lstStyle/>
          <a:p>
            <a:pPr algn="just"/>
            <a:r>
              <a:rPr lang="es-MX" dirty="0" err="1" smtClean="0"/>
              <a:t>Act</a:t>
            </a:r>
            <a:r>
              <a:rPr lang="es-MX" dirty="0" smtClean="0"/>
              <a:t>. 2 haremos un trabajo sencillo, pero profundo, para comenzar nuestra búsqueda. En una hoja haremos el dibujo de un árbol y en ese dibujo hablaremos de: metas, fortalezas, debilidades, como se muestra en la imagen.</a:t>
            </a:r>
            <a:endParaRPr lang="es-MX" dirty="0"/>
          </a:p>
        </p:txBody>
      </p:sp>
      <p:sp>
        <p:nvSpPr>
          <p:cNvPr id="1026" name="AutoShape 2" descr="Resultado de imagen para arbol con rai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8" name="AutoShape 4" descr="Resultado de imagen para arbol con rai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 descr="http://4.bp.blogspot.com/-68e0NqoII8Q/UQRfaTFXS2I/AAAAAAAAAMA/k_j1GKMt82E/s1600/arbol+de+los+log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12776"/>
            <a:ext cx="3782791" cy="4752528"/>
          </a:xfrm>
          <a:prstGeom prst="rect">
            <a:avLst/>
          </a:prstGeom>
          <a:noFill/>
        </p:spPr>
      </p:pic>
      <p:cxnSp>
        <p:nvCxnSpPr>
          <p:cNvPr id="8" name="7 Conector recto de flecha"/>
          <p:cNvCxnSpPr/>
          <p:nvPr/>
        </p:nvCxnSpPr>
        <p:spPr>
          <a:xfrm flipH="1" flipV="1">
            <a:off x="5220072" y="4941168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 flipV="1">
            <a:off x="4716016" y="3140968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Instrucciones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Y en cada una de las partes le pondremos lo que nosotros consideramos; </a:t>
            </a:r>
          </a:p>
          <a:p>
            <a:endParaRPr lang="es-MX" dirty="0" smtClean="0"/>
          </a:p>
          <a:p>
            <a:r>
              <a:rPr lang="es-MX" dirty="0" smtClean="0"/>
              <a:t>Raíces: Aquellas cosas o personas que nos hacen sentirnos fuertes y seguros</a:t>
            </a:r>
          </a:p>
          <a:p>
            <a:r>
              <a:rPr lang="es-MX" dirty="0" smtClean="0"/>
              <a:t>Frutos: Aquellos logros que hemos tenido en la vida</a:t>
            </a:r>
          </a:p>
          <a:p>
            <a:r>
              <a:rPr lang="es-MX" dirty="0" smtClean="0"/>
              <a:t>Tronco: Menciona los miedos o debilidades</a:t>
            </a:r>
          </a:p>
          <a:p>
            <a:r>
              <a:rPr lang="es-MX" dirty="0" smtClean="0"/>
              <a:t>Tallo: Habla de la personalidad</a:t>
            </a:r>
          </a:p>
          <a:p>
            <a:r>
              <a:rPr lang="es-MX" dirty="0" smtClean="0"/>
              <a:t>Sueños: aquellas situaciones que anhelamos.</a:t>
            </a:r>
          </a:p>
          <a:p>
            <a:r>
              <a:rPr lang="es-MX" dirty="0" smtClean="0"/>
              <a:t>Parásitos: Aquellas cosas que debemos dejar de hacer o creer para cumplir lo que queremos</a:t>
            </a:r>
          </a:p>
          <a:p>
            <a:r>
              <a:rPr lang="es-MX" dirty="0" smtClean="0"/>
              <a:t>Flores: Aquellas cosas que nos gusta hacer y que somos buenos haciendo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s-MX" dirty="0" smtClean="0"/>
              <a:t>Lo que sigue, no es guardarlo en el cajón; sino comenzar a revisar nuestras metas; ejemplo: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	 </a:t>
            </a:r>
            <a:r>
              <a:rPr lang="es-MX" sz="2800" i="1" dirty="0" smtClean="0"/>
              <a:t>“Hay un señor que sueña con ganarse la lotería, para poder construir su casa, viajar y apoyar a sus padres para hacer una empresa familiar”</a:t>
            </a:r>
          </a:p>
          <a:p>
            <a:pPr>
              <a:buNone/>
            </a:pPr>
            <a:endParaRPr lang="es-MX" i="1" dirty="0" smtClean="0"/>
          </a:p>
          <a:p>
            <a:pPr algn="just">
              <a:buNone/>
            </a:pPr>
            <a:r>
              <a:rPr lang="es-MX" dirty="0" smtClean="0"/>
              <a:t>	Pero nunca en su vida a comprado un boleto, entonces todos sus sueños dependen de un hecho ficticio y con pocas probabilidades de que suceda.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1462</TotalTime>
  <Words>946</Words>
  <Application>Microsoft Office PowerPoint</Application>
  <PresentationFormat>Presentación en pantalla (4:3)</PresentationFormat>
  <Paragraphs>88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Mirador</vt:lpstr>
      <vt:lpstr>¿Quién soy?</vt:lpstr>
      <vt:lpstr>Diapositiva 2</vt:lpstr>
      <vt:lpstr>Diapositiva 3</vt:lpstr>
      <vt:lpstr>Diapositiva 4</vt:lpstr>
      <vt:lpstr>Diapositiva 5</vt:lpstr>
      <vt:lpstr>La Influencia de Otros</vt:lpstr>
      <vt:lpstr>Comenzando mi búsqueda</vt:lpstr>
      <vt:lpstr>Instrucciones</vt:lpstr>
      <vt:lpstr>Diapositiva 9</vt:lpstr>
      <vt:lpstr>Diapositiva 10</vt:lpstr>
      <vt:lpstr>Diapositiva 11</vt:lpstr>
      <vt:lpstr>Diapositiva 12</vt:lpstr>
      <vt:lpstr>Diapositiva 13</vt:lpstr>
      <vt:lpstr>Diapositiva 14</vt:lpstr>
      <vt:lpstr>SENTIDO DE IDENTIDAD</vt:lpstr>
      <vt:lpstr>Diapositiva 16</vt:lpstr>
      <vt:lpstr>El papel de la pareja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118</cp:revision>
  <dcterms:created xsi:type="dcterms:W3CDTF">2015-03-03T18:13:51Z</dcterms:created>
  <dcterms:modified xsi:type="dcterms:W3CDTF">2015-03-17T19:04:59Z</dcterms:modified>
</cp:coreProperties>
</file>