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2F252C-D633-4A60-B0D7-3549D067C102}" type="datetimeFigureOut">
              <a:rPr lang="uk-UA" smtClean="0"/>
              <a:pPr/>
              <a:t>04.01.2015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A73794-C506-40AA-B174-DFBD34CC3CC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285860"/>
            <a:ext cx="8458200" cy="351474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   Персонажі повісті              Івана Франка </a:t>
            </a:r>
          </a:p>
          <a:p>
            <a:pPr algn="ctr"/>
            <a:r>
              <a:rPr lang="uk-UA" sz="6600" dirty="0" smtClean="0"/>
              <a:t>   “ Захар Беркут ”</a:t>
            </a:r>
            <a:endParaRPr lang="uk-UA" sz="6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/>
          <a:lstStyle/>
          <a:p>
            <a:r>
              <a:rPr lang="uk-UA" dirty="0" smtClean="0"/>
              <a:t>                      Захар Беркут</a:t>
            </a:r>
            <a:endParaRPr lang="uk-UA" dirty="0"/>
          </a:p>
        </p:txBody>
      </p:sp>
      <p:pic>
        <p:nvPicPr>
          <p:cNvPr id="1026" name="Picture 2" descr="D:\Учитель року - 2015\уроки конспекти\захар беркут\беркут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4134" y="953617"/>
            <a:ext cx="4025584" cy="5686936"/>
          </a:xfrm>
          <a:prstGeom prst="rect">
            <a:avLst/>
          </a:prstGeom>
          <a:noFill/>
        </p:spPr>
      </p:pic>
      <p:pic>
        <p:nvPicPr>
          <p:cNvPr id="1027" name="Picture 3" descr="D:\Учитель року - 2015\уроки конспекти\захар беркут\беркут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14553"/>
            <a:ext cx="4929190" cy="369689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Максим  Беркут</a:t>
            </a:r>
            <a:endParaRPr lang="uk-UA" dirty="0"/>
          </a:p>
        </p:txBody>
      </p:sp>
      <p:pic>
        <p:nvPicPr>
          <p:cNvPr id="2050" name="Picture 2" descr="D:\Учитель року - 2015\уроки конспекти\захар беркут\беркут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391" y="928670"/>
            <a:ext cx="4176135" cy="5214974"/>
          </a:xfrm>
          <a:prstGeom prst="rect">
            <a:avLst/>
          </a:prstGeom>
          <a:noFill/>
        </p:spPr>
      </p:pic>
      <p:pic>
        <p:nvPicPr>
          <p:cNvPr id="2052" name="Picture 4" descr="C:\Users\Оксана Михайлівна\Desktop\Снимо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626876"/>
            <a:ext cx="4373457" cy="486856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      Мирослава</a:t>
            </a:r>
            <a:endParaRPr lang="uk-UA" dirty="0"/>
          </a:p>
        </p:txBody>
      </p:sp>
      <p:pic>
        <p:nvPicPr>
          <p:cNvPr id="3075" name="Picture 3" descr="C:\Users\Оксана Михайлівна\Desktop\Снимок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134" y="1299830"/>
            <a:ext cx="8219394" cy="527244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2984"/>
          </a:xfrm>
        </p:spPr>
        <p:txBody>
          <a:bodyPr/>
          <a:lstStyle/>
          <a:p>
            <a:r>
              <a:rPr lang="uk-UA" dirty="0" smtClean="0"/>
              <a:t>                      Мирослава</a:t>
            </a:r>
            <a:endParaRPr lang="uk-UA" dirty="0"/>
          </a:p>
        </p:txBody>
      </p:sp>
      <p:pic>
        <p:nvPicPr>
          <p:cNvPr id="4098" name="Picture 2" descr="D:\Учитель року - 2015\уроки конспекти\захар беркут\беркут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800" y="2000240"/>
            <a:ext cx="8634213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/>
          </a:bodyPr>
          <a:lstStyle/>
          <a:p>
            <a:r>
              <a:rPr lang="uk-UA" dirty="0" smtClean="0"/>
              <a:t>Мирослава у двобої з ведмедицею</a:t>
            </a:r>
            <a:endParaRPr lang="uk-UA" dirty="0"/>
          </a:p>
        </p:txBody>
      </p:sp>
      <p:pic>
        <p:nvPicPr>
          <p:cNvPr id="5122" name="Picture 2" descr="D:\Учитель року - 2015\уроки конспекти\захар беркут\беркут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020775"/>
            <a:ext cx="4500594" cy="5670749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454545"/>
      </a:dk1>
      <a:lt1>
        <a:sysClr val="window" lastClr="FAFAFA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11</TotalTime>
  <Words>25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                      Захар Беркут</vt:lpstr>
      <vt:lpstr>                   Максим  Беркут</vt:lpstr>
      <vt:lpstr>                         Мирослава</vt:lpstr>
      <vt:lpstr>                      Мирослава</vt:lpstr>
      <vt:lpstr>Мирослава у двобої з ведмедицею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 Михайлівна</dc:creator>
  <cp:lastModifiedBy>Оксана Михайлівна</cp:lastModifiedBy>
  <cp:revision>3</cp:revision>
  <dcterms:created xsi:type="dcterms:W3CDTF">2014-11-26T15:21:35Z</dcterms:created>
  <dcterms:modified xsi:type="dcterms:W3CDTF">2015-01-04T18:16:48Z</dcterms:modified>
</cp:coreProperties>
</file>