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9" r:id="rId4"/>
    <p:sldId id="260" r:id="rId5"/>
    <p:sldId id="262" r:id="rId6"/>
    <p:sldId id="263" r:id="rId7"/>
    <p:sldId id="264" r:id="rId8"/>
    <p:sldId id="274" r:id="rId9"/>
    <p:sldId id="266" r:id="rId10"/>
    <p:sldId id="269" r:id="rId11"/>
    <p:sldId id="267" r:id="rId12"/>
    <p:sldId id="271" r:id="rId13"/>
    <p:sldId id="272" r:id="rId14"/>
    <p:sldId id="273" r:id="rId15"/>
    <p:sldId id="275" r:id="rId16"/>
    <p:sldId id="276" r:id="rId17"/>
    <p:sldId id="278" r:id="rId18"/>
    <p:sldId id="277" r:id="rId19"/>
    <p:sldId id="279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9973-EE7F-4F58-8312-F0107892EBAD}" type="datetimeFigureOut">
              <a:rPr lang="uk-UA" smtClean="0"/>
              <a:pPr/>
              <a:t>26.11.2014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F0AF-72F5-4DE6-8882-E025142D43F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04943245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9973-EE7F-4F58-8312-F0107892EBAD}" type="datetimeFigureOut">
              <a:rPr lang="uk-UA" smtClean="0"/>
              <a:pPr/>
              <a:t>26.11.2014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F0AF-72F5-4DE6-8882-E025142D43F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49834197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9973-EE7F-4F58-8312-F0107892EBAD}" type="datetimeFigureOut">
              <a:rPr lang="uk-UA" smtClean="0"/>
              <a:pPr/>
              <a:t>26.11.2014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F0AF-72F5-4DE6-8882-E025142D43F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31098561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9973-EE7F-4F58-8312-F0107892EBAD}" type="datetimeFigureOut">
              <a:rPr lang="uk-UA" smtClean="0"/>
              <a:pPr/>
              <a:t>26.11.2014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F0AF-72F5-4DE6-8882-E025142D43F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761463131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9973-EE7F-4F58-8312-F0107892EBAD}" type="datetimeFigureOut">
              <a:rPr lang="uk-UA" smtClean="0"/>
              <a:pPr/>
              <a:t>26.11.2014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F0AF-72F5-4DE6-8882-E025142D43F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69439502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9973-EE7F-4F58-8312-F0107892EBAD}" type="datetimeFigureOut">
              <a:rPr lang="uk-UA" smtClean="0"/>
              <a:pPr/>
              <a:t>26.11.2014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F0AF-72F5-4DE6-8882-E025142D43F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904873243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9973-EE7F-4F58-8312-F0107892EBAD}" type="datetimeFigureOut">
              <a:rPr lang="uk-UA" smtClean="0"/>
              <a:pPr/>
              <a:t>26.11.2014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F0AF-72F5-4DE6-8882-E025142D43F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626017642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9973-EE7F-4F58-8312-F0107892EBAD}" type="datetimeFigureOut">
              <a:rPr lang="uk-UA" smtClean="0"/>
              <a:pPr/>
              <a:t>26.11.2014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F0AF-72F5-4DE6-8882-E025142D43F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29602725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9973-EE7F-4F58-8312-F0107892EBAD}" type="datetimeFigureOut">
              <a:rPr lang="uk-UA" smtClean="0"/>
              <a:pPr/>
              <a:t>26.11.2014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F0AF-72F5-4DE6-8882-E025142D43F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6122180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9973-EE7F-4F58-8312-F0107892EBAD}" type="datetimeFigureOut">
              <a:rPr lang="uk-UA" smtClean="0"/>
              <a:pPr/>
              <a:t>26.11.2014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F0AF-72F5-4DE6-8882-E025142D43F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50383959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9973-EE7F-4F58-8312-F0107892EBAD}" type="datetimeFigureOut">
              <a:rPr lang="uk-UA" smtClean="0"/>
              <a:pPr/>
              <a:t>26.11.2014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F0AF-72F5-4DE6-8882-E025142D43F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99413354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9973-EE7F-4F58-8312-F0107892EBAD}" type="datetimeFigureOut">
              <a:rPr lang="uk-UA" smtClean="0"/>
              <a:pPr/>
              <a:t>26.11.2014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F0AF-72F5-4DE6-8882-E025142D43F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24655100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9973-EE7F-4F58-8312-F0107892EBAD}" type="datetimeFigureOut">
              <a:rPr lang="uk-UA" smtClean="0"/>
              <a:pPr/>
              <a:t>26.11.2014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F0AF-72F5-4DE6-8882-E025142D43F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10252259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9973-EE7F-4F58-8312-F0107892EBAD}" type="datetimeFigureOut">
              <a:rPr lang="uk-UA" smtClean="0"/>
              <a:pPr/>
              <a:t>26.11.2014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F0AF-72F5-4DE6-8882-E025142D43F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73613789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9973-EE7F-4F58-8312-F0107892EBAD}" type="datetimeFigureOut">
              <a:rPr lang="uk-UA" smtClean="0"/>
              <a:pPr/>
              <a:t>26.11.2014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F0AF-72F5-4DE6-8882-E025142D43F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12298114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9973-EE7F-4F58-8312-F0107892EBAD}" type="datetimeFigureOut">
              <a:rPr lang="uk-UA" smtClean="0"/>
              <a:pPr/>
              <a:t>26.11.2014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F0AF-72F5-4DE6-8882-E025142D43F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4118577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B9973-EE7F-4F58-8312-F0107892EBAD}" type="datetimeFigureOut">
              <a:rPr lang="uk-UA" smtClean="0"/>
              <a:pPr/>
              <a:t>26.11.2014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8ECF0AF-72F5-4DE6-8882-E025142D43F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93681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fad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857232"/>
            <a:ext cx="5214974" cy="1785950"/>
          </a:xfrm>
        </p:spPr>
        <p:txBody>
          <a:bodyPr/>
          <a:lstStyle/>
          <a:p>
            <a:r>
              <a:rPr lang="uk-UA" sz="6600" dirty="0" smtClean="0"/>
              <a:t>Вічно живий </a:t>
            </a:r>
            <a:endParaRPr lang="uk-UA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0595" y="3000372"/>
            <a:ext cx="5826719" cy="2147361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rgbClr val="002060"/>
                </a:solidFill>
              </a:rPr>
              <a:t>Літературно – драматична композиція, присвячена 200 – річчю від дня народження  Тараса Григоровича Шевченка</a:t>
            </a:r>
            <a:endParaRPr lang="uk-UA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Оксана Михайлівна\Desktop\images (6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8135366" cy="609367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Оксана Михайлівна\Desktop\завантаження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78" y="357166"/>
            <a:ext cx="9001188" cy="600079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Оксана Михайлівна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6732443" cy="646784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Оксана Михайлівна\Desktop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0"/>
            <a:ext cx="5143536" cy="674433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Оксана Михайлівна\Desktop\images (7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534" y="500042"/>
            <a:ext cx="7820619" cy="585791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Оксана Михайлівна\Desktop\завантаження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72098" cy="3953840"/>
          </a:xfrm>
          <a:prstGeom prst="rect">
            <a:avLst/>
          </a:prstGeom>
          <a:noFill/>
        </p:spPr>
      </p:pic>
      <p:pic>
        <p:nvPicPr>
          <p:cNvPr id="5" name="Picture 2" descr="C:\Users\Оксана Михайлівна\Desktop\завантаженн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1288" y="2714620"/>
            <a:ext cx="5904370" cy="392909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2143139" cy="5462606"/>
          </a:xfrm>
        </p:spPr>
        <p:txBody>
          <a:bodyPr>
            <a:normAutofit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Княжна </a:t>
            </a:r>
            <a:b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Варвара </a:t>
            </a:r>
            <a:b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Рєпніна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9458" name="Picture 2" descr="C:\Users\Оксана Михайлівна\Desktop\завантаження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1305" y="227801"/>
            <a:ext cx="5091991" cy="641590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ксана Михайлівна\Desktop\images (9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94169"/>
            <a:ext cx="4857784" cy="648539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Оксана Михайлівна\Desktop\images (5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477522" cy="634995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1" y="0"/>
            <a:ext cx="7500990" cy="1643050"/>
          </a:xfrm>
        </p:spPr>
        <p:txBody>
          <a:bodyPr/>
          <a:lstStyle/>
          <a:p>
            <a:r>
              <a:rPr lang="uk-UA" dirty="0" smtClean="0"/>
              <a:t>Шевченко – це народ, </a:t>
            </a:r>
            <a:br>
              <a:rPr lang="uk-UA" dirty="0" smtClean="0"/>
            </a:br>
            <a:r>
              <a:rPr lang="uk-UA" dirty="0" smtClean="0"/>
              <a:t>І, як народ, він буде вічно жити! </a:t>
            </a:r>
            <a:endParaRPr lang="uk-UA" dirty="0"/>
          </a:p>
        </p:txBody>
      </p:sp>
      <p:pic>
        <p:nvPicPr>
          <p:cNvPr id="4" name="Picture 2" descr="C:\Users\Оксана Михайлівна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42" y="1643050"/>
            <a:ext cx="6924622" cy="45913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Оксана Михайлівна\Desktop\images (8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837" y="-47142"/>
            <a:ext cx="7486873" cy="681783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до уроків\шевченко,  презентації\тарас шевченко\foto-shevchenk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55325"/>
            <a:ext cx="4500594" cy="6357983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598" y="642918"/>
            <a:ext cx="7177111" cy="539844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sz="5400" dirty="0" smtClean="0">
                <a:solidFill>
                  <a:schemeClr val="accent2">
                    <a:lumMod val="50000"/>
                  </a:schemeClr>
                </a:solidFill>
              </a:rPr>
              <a:t>Він безсмертний, </a:t>
            </a:r>
          </a:p>
          <a:p>
            <a:pPr>
              <a:buNone/>
            </a:pPr>
            <a:r>
              <a:rPr lang="uk-UA" sz="5400" dirty="0" smtClean="0">
                <a:solidFill>
                  <a:schemeClr val="accent2">
                    <a:lumMod val="50000"/>
                  </a:schemeClr>
                </a:solidFill>
              </a:rPr>
              <a:t>як саме життя, </a:t>
            </a:r>
          </a:p>
          <a:p>
            <a:pPr>
              <a:buNone/>
            </a:pPr>
            <a:r>
              <a:rPr lang="uk-UA" sz="5400" dirty="0" smtClean="0">
                <a:solidFill>
                  <a:schemeClr val="accent2">
                    <a:lumMod val="50000"/>
                  </a:schemeClr>
                </a:solidFill>
              </a:rPr>
              <a:t>тому став нашою</a:t>
            </a:r>
          </a:p>
          <a:p>
            <a:pPr>
              <a:buNone/>
            </a:pPr>
            <a:r>
              <a:rPr lang="uk-UA" sz="5400" dirty="0" smtClean="0">
                <a:solidFill>
                  <a:schemeClr val="accent2">
                    <a:lumMod val="50000"/>
                  </a:schemeClr>
                </a:solidFill>
              </a:rPr>
              <a:t>долею і заповітом, </a:t>
            </a:r>
          </a:p>
          <a:p>
            <a:pPr>
              <a:buNone/>
            </a:pPr>
            <a:r>
              <a:rPr lang="uk-UA" sz="5400" dirty="0" smtClean="0">
                <a:solidFill>
                  <a:schemeClr val="accent2">
                    <a:lumMod val="50000"/>
                  </a:schemeClr>
                </a:solidFill>
              </a:rPr>
              <a:t>на сторожі правди,</a:t>
            </a:r>
          </a:p>
          <a:p>
            <a:pPr>
              <a:buNone/>
            </a:pPr>
            <a:r>
              <a:rPr lang="uk-UA" sz="5400" dirty="0" smtClean="0">
                <a:solidFill>
                  <a:schemeClr val="accent2">
                    <a:lumMod val="50000"/>
                  </a:schemeClr>
                </a:solidFill>
              </a:rPr>
              <a:t>любові і честі стоїть</a:t>
            </a:r>
          </a:p>
          <a:p>
            <a:pPr>
              <a:buNone/>
            </a:pPr>
            <a:r>
              <a:rPr lang="uk-UA" sz="5400" dirty="0" smtClean="0">
                <a:solidFill>
                  <a:schemeClr val="accent2">
                    <a:lumMod val="50000"/>
                  </a:schemeClr>
                </a:solidFill>
              </a:rPr>
              <a:t>його слово.</a:t>
            </a:r>
          </a:p>
          <a:p>
            <a:endParaRPr lang="uk-UA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Оксана Михайлівна\Desktop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788" y="357166"/>
            <a:ext cx="8001390" cy="599331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7429551" cy="2071678"/>
          </a:xfrm>
        </p:spPr>
        <p:txBody>
          <a:bodyPr>
            <a:noAutofit/>
          </a:bodyPr>
          <a:lstStyle/>
          <a:p>
            <a:r>
              <a:rPr lang="uk-UA" sz="4000" dirty="0" smtClean="0"/>
              <a:t> Історія мого життя є частиною історії мого народу</a:t>
            </a:r>
            <a:endParaRPr lang="uk-UA" sz="4000" dirty="0"/>
          </a:p>
        </p:txBody>
      </p:sp>
      <p:pic>
        <p:nvPicPr>
          <p:cNvPr id="5123" name="Picture 3" descr="C:\Users\Оксана Михайлівна\Desktop\завантаження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702346"/>
            <a:ext cx="5500726" cy="498794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Оксана Михайлівна\Desktop\завантаження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0"/>
            <a:ext cx="5786479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Оксана Михайлівна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756" y="571480"/>
            <a:ext cx="8727147" cy="578647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C:\Users\Оксана Михайлівна\Desktop\завантаження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272" y="428604"/>
            <a:ext cx="8297487" cy="621510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2">
  <a:themeElements>
    <a:clrScheme name="Грань">
      <a:dk1>
        <a:sysClr val="windowText" lastClr="454545"/>
      </a:dk1>
      <a:lt1>
        <a:sysClr val="window" lastClr="FAFAFA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97</TotalTime>
  <Words>56</Words>
  <Application>Microsoft Office PowerPoint</Application>
  <PresentationFormat>Экран (4:3)</PresentationFormat>
  <Paragraphs>12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Тема2</vt:lpstr>
      <vt:lpstr>Вічно живий </vt:lpstr>
      <vt:lpstr>Слайд 2</vt:lpstr>
      <vt:lpstr>Слайд 3</vt:lpstr>
      <vt:lpstr>Слайд 4</vt:lpstr>
      <vt:lpstr>Слайд 5</vt:lpstr>
      <vt:lpstr> Історія мого життя є частиною історії мого народу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 Княжна   Варвара   Рєпніна</vt:lpstr>
      <vt:lpstr>Слайд 17</vt:lpstr>
      <vt:lpstr>Слайд 18</vt:lpstr>
      <vt:lpstr>Шевченко – це народ,  І, як народ, він буде вічно жити!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Вічно живий</dc:title>
  <dc:creator>Оксана Михайлівна</dc:creator>
  <cp:lastModifiedBy>Оксана Михайлівна</cp:lastModifiedBy>
  <cp:revision>17</cp:revision>
  <dcterms:created xsi:type="dcterms:W3CDTF">2014-11-16T13:34:24Z</dcterms:created>
  <dcterms:modified xsi:type="dcterms:W3CDTF">2014-11-26T15:21:16Z</dcterms:modified>
</cp:coreProperties>
</file>