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8" r:id="rId5"/>
    <p:sldId id="259" r:id="rId6"/>
    <p:sldId id="260" r:id="rId7"/>
    <p:sldId id="261" r:id="rId8"/>
    <p:sldId id="262" r:id="rId9"/>
    <p:sldId id="263"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79" autoAdjust="0"/>
  </p:normalViewPr>
  <p:slideViewPr>
    <p:cSldViewPr>
      <p:cViewPr>
        <p:scale>
          <a:sx n="76" d="100"/>
          <a:sy n="76" d="100"/>
        </p:scale>
        <p:origin x="-120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2266CE-1927-495E-8B1C-CFC9E4017631}" type="datetimeFigureOut">
              <a:rPr lang="en-US" smtClean="0"/>
              <a:t>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2266CE-1927-495E-8B1C-CFC9E4017631}" type="datetimeFigureOut">
              <a:rPr lang="en-US" smtClean="0"/>
              <a:t>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2266CE-1927-495E-8B1C-CFC9E4017631}" type="datetimeFigureOut">
              <a:rPr lang="en-US" smtClean="0"/>
              <a:t>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2266CE-1927-495E-8B1C-CFC9E4017631}" type="datetimeFigureOut">
              <a:rPr lang="en-US" smtClean="0"/>
              <a:t>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2266CE-1927-495E-8B1C-CFC9E4017631}" type="datetimeFigureOut">
              <a:rPr lang="en-US" smtClean="0"/>
              <a:t>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2266CE-1927-495E-8B1C-CFC9E4017631}" type="datetimeFigureOut">
              <a:rPr lang="en-US" smtClean="0"/>
              <a:t>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2266CE-1927-495E-8B1C-CFC9E4017631}" type="datetimeFigureOut">
              <a:rPr lang="en-US" smtClean="0"/>
              <a:t>2/11/2013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2266CE-1927-495E-8B1C-CFC9E4017631}" type="datetimeFigureOut">
              <a:rPr lang="en-US" smtClean="0"/>
              <a:t>2/11/2013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2266CE-1927-495E-8B1C-CFC9E4017631}" type="datetimeFigureOut">
              <a:rPr lang="en-US" smtClean="0"/>
              <a:t>2/11/2013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2266CE-1927-495E-8B1C-CFC9E4017631}" type="datetimeFigureOut">
              <a:rPr lang="en-US" smtClean="0"/>
              <a:t>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2266CE-1927-495E-8B1C-CFC9E4017631}" type="datetimeFigureOut">
              <a:rPr lang="en-US" smtClean="0"/>
              <a:t>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CBEDAD-5CF6-4D10-8C9E-51A2BD8A622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2266CE-1927-495E-8B1C-CFC9E4017631}" type="datetimeFigureOut">
              <a:rPr lang="en-US" smtClean="0"/>
              <a:t>2/11/2013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CBEDAD-5CF6-4D10-8C9E-51A2BD8A622E}" type="slidenum">
              <a:rPr lang="en-US" smtClean="0"/>
              <a:t>‹#›</a:t>
            </a:fld>
            <a:endParaRPr lang="en-US"/>
          </a:p>
        </p:txBody>
      </p:sp>
      <p:pic>
        <p:nvPicPr>
          <p:cNvPr id="7" name="Picture 6" descr="4418932-abstract-smoke-shape-background-purple-smoke-on-black-background.jpg"/>
          <p:cNvPicPr>
            <a:picLocks noChangeAspect="1"/>
          </p:cNvPicPr>
          <p:nvPr userDrawn="1"/>
        </p:nvPicPr>
        <p:blipFill>
          <a:blip r:embed="rId1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0.xml"/></Relationships>
</file>

<file path=ppt/slides/_rels/slide10.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image" Target="../media/image4.jpeg"/><Relationship Id="rId3" Type="http://schemas.openxmlformats.org/officeDocument/2006/relationships/image" Target="../media/image9.jpeg"/><Relationship Id="rId7" Type="http://schemas.openxmlformats.org/officeDocument/2006/relationships/image" Target="../media/image6.jpeg"/><Relationship Id="rId12" Type="http://schemas.openxmlformats.org/officeDocument/2006/relationships/slide" Target="slide16.xml"/><Relationship Id="rId2" Type="http://schemas.openxmlformats.org/officeDocument/2006/relationships/slide" Target="slide11.xml"/><Relationship Id="rId1" Type="http://schemas.openxmlformats.org/officeDocument/2006/relationships/slideLayout" Target="../slideLayouts/slideLayout2.xml"/><Relationship Id="rId6" Type="http://schemas.openxmlformats.org/officeDocument/2006/relationships/slide" Target="slide14.xml"/><Relationship Id="rId11" Type="http://schemas.openxmlformats.org/officeDocument/2006/relationships/image" Target="../media/image10.jpeg"/><Relationship Id="rId5" Type="http://schemas.openxmlformats.org/officeDocument/2006/relationships/image" Target="../media/image7.png"/><Relationship Id="rId10" Type="http://schemas.openxmlformats.org/officeDocument/2006/relationships/slide" Target="slide15.xml"/><Relationship Id="rId4" Type="http://schemas.openxmlformats.org/officeDocument/2006/relationships/slide" Target="slide13.xml"/><Relationship Id="rId9" Type="http://schemas.openxmlformats.org/officeDocument/2006/relationships/image" Target="../media/image5.jpeg"/><Relationship Id="rId14" Type="http://schemas.openxmlformats.org/officeDocument/2006/relationships/slide" Target="slide1.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slide" Target="sl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12.xml"/><Relationship Id="rId1" Type="http://schemas.openxmlformats.org/officeDocument/2006/relationships/slideLayout" Target="../slideLayouts/slideLayout2.xml"/><Relationship Id="rId5" Type="http://schemas.openxmlformats.org/officeDocument/2006/relationships/slide" Target="slide10.xml"/><Relationship Id="rId4" Type="http://schemas.openxmlformats.org/officeDocument/2006/relationships/slide" Target="slide1.xm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slide" Target="slide10.xml"/></Relationships>
</file>

<file path=ppt/slides/_rels/slide14.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slide" Target="slide1.xml"/></Relationships>
</file>

<file path=ppt/slides/_rels/slide15.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slide" Target="slide1.xml"/></Relationships>
</file>

<file path=ppt/slides/_rels/slide16.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slide" Target="slide1.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slide" Target="slide1.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00200" y="304800"/>
            <a:ext cx="6096000" cy="461665"/>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r-Latn-RS" dirty="0" smtClean="0">
                <a:solidFill>
                  <a:schemeClr val="bg1"/>
                </a:solidFill>
              </a:rPr>
              <a:t>                                </a:t>
            </a:r>
            <a:r>
              <a:rPr lang="sr-Latn-RS" sz="2400" dirty="0" smtClean="0">
                <a:solidFill>
                  <a:schemeClr val="bg1"/>
                </a:solidFill>
              </a:rPr>
              <a:t>Jovan Jovanović Zmaj</a:t>
            </a:r>
            <a:endParaRPr lang="en-US" sz="2400" dirty="0">
              <a:solidFill>
                <a:schemeClr val="bg1"/>
              </a:solidFill>
            </a:endParaRPr>
          </a:p>
        </p:txBody>
      </p:sp>
      <p:sp>
        <p:nvSpPr>
          <p:cNvPr id="5" name="TextBox 4"/>
          <p:cNvSpPr txBox="1"/>
          <p:nvPr/>
        </p:nvSpPr>
        <p:spPr>
          <a:xfrm>
            <a:off x="1295400" y="1828800"/>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2" action="ppaction://hlinksldjump"/>
              </a:rPr>
              <a:t> Biografija </a:t>
            </a:r>
            <a:endParaRPr lang="en-US" sz="3200" dirty="0">
              <a:solidFill>
                <a:schemeClr val="bg1"/>
              </a:solidFill>
            </a:endParaRPr>
          </a:p>
        </p:txBody>
      </p:sp>
      <p:sp>
        <p:nvSpPr>
          <p:cNvPr id="6" name="TextBox 5"/>
          <p:cNvSpPr txBox="1"/>
          <p:nvPr/>
        </p:nvSpPr>
        <p:spPr>
          <a:xfrm>
            <a:off x="5410200" y="1828800"/>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3" action="ppaction://hlinksldjump"/>
              </a:rPr>
              <a:t>Esej</a:t>
            </a:r>
            <a:r>
              <a:rPr lang="sr-Latn-RS" sz="3200" dirty="0" smtClean="0">
                <a:solidFill>
                  <a:schemeClr val="bg1"/>
                </a:solidFill>
              </a:rPr>
              <a:t> </a:t>
            </a:r>
            <a:endParaRPr lang="en-US" sz="3200" dirty="0">
              <a:solidFill>
                <a:schemeClr val="bg1"/>
              </a:solidFill>
            </a:endParaRPr>
          </a:p>
        </p:txBody>
      </p:sp>
      <p:sp>
        <p:nvSpPr>
          <p:cNvPr id="7" name="TextBox 6"/>
          <p:cNvSpPr txBox="1"/>
          <p:nvPr/>
        </p:nvSpPr>
        <p:spPr>
          <a:xfrm>
            <a:off x="3429000" y="3657600"/>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4" action="ppaction://hlinksldjump"/>
              </a:rPr>
              <a:t>Slike</a:t>
            </a:r>
            <a:endParaRPr lang="en-US" sz="3200" dirty="0">
              <a:solidFill>
                <a:schemeClr val="bg1"/>
              </a:solidFill>
            </a:endParaRPr>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ction="ppaction://hlinksldjump"/>
          </p:cNvPr>
          <p:cNvPicPr/>
          <p:nvPr/>
        </p:nvPicPr>
        <p:blipFill>
          <a:blip r:embed="rId3" cstate="print">
            <a:extLst>
              <a:ext uri="{28A0092B-C50C-407E-A947-70E740481C1C}">
                <a14:useLocalDpi xmlns:a14="http://schemas.microsoft.com/office/drawing/2010/main" val="0"/>
              </a:ext>
            </a:extLst>
          </a:blip>
          <a:stretch>
            <a:fillRect/>
          </a:stretch>
        </p:blipFill>
        <p:spPr>
          <a:xfrm rot="874863">
            <a:off x="463341" y="224390"/>
            <a:ext cx="2133600" cy="2743200"/>
          </a:xfrm>
          <a:prstGeom prst="rect">
            <a:avLst/>
          </a:prstGeom>
        </p:spPr>
      </p:pic>
      <p:pic>
        <p:nvPicPr>
          <p:cNvPr id="5" name="Picture 4">
            <a:hlinkClick r:id="rId4" action="ppaction://hlinksldjump"/>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rot="2741320">
            <a:off x="3585842" y="351239"/>
            <a:ext cx="1969828" cy="2345523"/>
          </a:xfrm>
          <a:prstGeom prst="rect">
            <a:avLst/>
          </a:prstGeom>
          <a:noFill/>
          <a:ln>
            <a:noFill/>
          </a:ln>
        </p:spPr>
      </p:pic>
      <p:pic>
        <p:nvPicPr>
          <p:cNvPr id="6" name="Picture 2" descr="ruza">
            <a:hlinkClick r:id="rId6" action="ppaction://hlinksldjump"/>
          </p:cNvPr>
          <p:cNvPicPr>
            <a:picLocks noChangeAspect="1" noChangeArrowheads="1"/>
          </p:cNvPicPr>
          <p:nvPr/>
        </p:nvPicPr>
        <p:blipFill>
          <a:blip r:embed="rId7" cstate="print"/>
          <a:srcRect/>
          <a:stretch>
            <a:fillRect/>
          </a:stretch>
        </p:blipFill>
        <p:spPr bwMode="auto">
          <a:xfrm rot="19591133">
            <a:off x="6626813" y="393619"/>
            <a:ext cx="2085975" cy="2190750"/>
          </a:xfrm>
          <a:prstGeom prst="rect">
            <a:avLst/>
          </a:prstGeom>
          <a:noFill/>
        </p:spPr>
      </p:pic>
      <p:pic>
        <p:nvPicPr>
          <p:cNvPr id="7" name="Picture 1" descr="ovalna">
            <a:hlinkClick r:id="rId8" action="ppaction://hlinksldjump"/>
          </p:cNvPr>
          <p:cNvPicPr>
            <a:picLocks noChangeAspect="1" noChangeArrowheads="1"/>
          </p:cNvPicPr>
          <p:nvPr/>
        </p:nvPicPr>
        <p:blipFill>
          <a:blip r:embed="rId9" cstate="print"/>
          <a:srcRect/>
          <a:stretch>
            <a:fillRect/>
          </a:stretch>
        </p:blipFill>
        <p:spPr bwMode="auto">
          <a:xfrm>
            <a:off x="2362200" y="2895600"/>
            <a:ext cx="1819275" cy="1801697"/>
          </a:xfrm>
          <a:prstGeom prst="rect">
            <a:avLst/>
          </a:prstGeom>
          <a:noFill/>
        </p:spPr>
      </p:pic>
      <p:pic>
        <p:nvPicPr>
          <p:cNvPr id="8" name="Picture 7" descr="Jovan-Jovanovic-Zmaj-Djulici-Djulici-uveoci_slika_O_497678.jpg">
            <a:hlinkClick r:id="rId10" action="ppaction://hlinksldjump"/>
          </p:cNvPr>
          <p:cNvPicPr>
            <a:picLocks noChangeAspect="1"/>
          </p:cNvPicPr>
          <p:nvPr/>
        </p:nvPicPr>
        <p:blipFill>
          <a:blip r:embed="rId11" cstate="print"/>
          <a:stretch>
            <a:fillRect/>
          </a:stretch>
        </p:blipFill>
        <p:spPr>
          <a:xfrm>
            <a:off x="5334000" y="2209800"/>
            <a:ext cx="1558237" cy="1752600"/>
          </a:xfrm>
          <a:prstGeom prst="rect">
            <a:avLst/>
          </a:prstGeom>
        </p:spPr>
      </p:pic>
      <p:pic>
        <p:nvPicPr>
          <p:cNvPr id="9" name="Picture 8" descr="143692_bgjova_hs.jpg">
            <a:hlinkClick r:id="rId12" action="ppaction://hlinksldjump"/>
          </p:cNvPr>
          <p:cNvPicPr>
            <a:picLocks noChangeAspect="1"/>
          </p:cNvPicPr>
          <p:nvPr/>
        </p:nvPicPr>
        <p:blipFill>
          <a:blip r:embed="rId13" cstate="print"/>
          <a:stretch>
            <a:fillRect/>
          </a:stretch>
        </p:blipFill>
        <p:spPr>
          <a:xfrm>
            <a:off x="4800600" y="4191000"/>
            <a:ext cx="2987040" cy="2438400"/>
          </a:xfrm>
          <a:prstGeom prst="rect">
            <a:avLst/>
          </a:prstGeom>
        </p:spPr>
      </p:pic>
      <p:sp>
        <p:nvSpPr>
          <p:cNvPr id="11" name="TextBox 10"/>
          <p:cNvSpPr txBox="1"/>
          <p:nvPr/>
        </p:nvSpPr>
        <p:spPr>
          <a:xfrm>
            <a:off x="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14" action="ppaction://hlinksldjump"/>
              </a:rPr>
              <a:t>Meni</a:t>
            </a:r>
            <a:endParaRPr lang="en-US" sz="3200" dirty="0">
              <a:solidFill>
                <a:schemeClr val="bg1"/>
              </a:solidFill>
            </a:endParaRPr>
          </a:p>
        </p:txBody>
      </p:sp>
    </p:spTree>
  </p:cSld>
  <p:clrMapOvr>
    <a:masterClrMapping/>
  </p:clrMapOvr>
  <p:transition>
    <p:cut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3" action="ppaction://hlinksldjump"/>
              </a:rPr>
              <a:t>Meni</a:t>
            </a:r>
            <a:endParaRPr lang="en-US" sz="3200" dirty="0">
              <a:solidFill>
                <a:schemeClr val="bg1"/>
              </a:solidFill>
            </a:endParaRPr>
          </a:p>
        </p:txBody>
      </p:sp>
      <p:sp>
        <p:nvSpPr>
          <p:cNvPr id="6" name="TextBox 5"/>
          <p:cNvSpPr txBox="1"/>
          <p:nvPr/>
        </p:nvSpPr>
        <p:spPr>
          <a:xfrm>
            <a:off x="4572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4" action="ppaction://hlinksldjump"/>
              </a:rPr>
              <a:t>Slike</a:t>
            </a:r>
            <a:endParaRPr lang="en-US" sz="3200" dirty="0">
              <a:solidFill>
                <a:schemeClr val="bg1"/>
              </a:solidFill>
            </a:endParaRPr>
          </a:p>
        </p:txBody>
      </p:sp>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1" descr="ovalna">
            <a:hlinkClick r:id="rId2" action="ppaction://hlinksldjump"/>
          </p:cNvPr>
          <p:cNvPicPr>
            <a:picLocks noGrp="1" noChangeAspect="1" noChangeArrowheads="1"/>
          </p:cNvPicPr>
          <p:nvPr>
            <p:ph idx="1"/>
          </p:nvPr>
        </p:nvPicPr>
        <p:blipFill>
          <a:blip r:embed="rId3" cstate="print"/>
          <a:srcRect/>
          <a:stretch>
            <a:fillRect/>
          </a:stretch>
        </p:blipFill>
        <p:spPr bwMode="auto">
          <a:xfrm>
            <a:off x="0" y="0"/>
            <a:ext cx="9144001" cy="6838577"/>
          </a:xfrm>
          <a:prstGeom prst="rect">
            <a:avLst/>
          </a:prstGeom>
          <a:noFill/>
        </p:spPr>
      </p:pic>
      <p:sp>
        <p:nvSpPr>
          <p:cNvPr id="5" name="TextBox 4"/>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4" action="ppaction://hlinksldjump"/>
              </a:rPr>
              <a:t>Meni</a:t>
            </a:r>
            <a:endParaRPr lang="en-US" sz="3200" dirty="0">
              <a:solidFill>
                <a:schemeClr val="bg1"/>
              </a:solidFill>
            </a:endParaRPr>
          </a:p>
        </p:txBody>
      </p:sp>
      <p:sp>
        <p:nvSpPr>
          <p:cNvPr id="6" name="TextBox 5"/>
          <p:cNvSpPr txBox="1"/>
          <p:nvPr/>
        </p:nvSpPr>
        <p:spPr>
          <a:xfrm>
            <a:off x="4572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5" action="ppaction://hlinksldjump"/>
              </a:rPr>
              <a:t>Slike</a:t>
            </a:r>
            <a:endParaRPr lang="en-US" sz="32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ln>
            <a:noFill/>
          </a:ln>
        </p:spPr>
      </p:pic>
      <p:sp>
        <p:nvSpPr>
          <p:cNvPr id="5" name="TextBox 4"/>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3" action="ppaction://hlinksldjump"/>
              </a:rPr>
              <a:t>Meni</a:t>
            </a:r>
            <a:endParaRPr lang="en-US" sz="3200" dirty="0">
              <a:solidFill>
                <a:schemeClr val="bg1"/>
              </a:solidFill>
            </a:endParaRPr>
          </a:p>
        </p:txBody>
      </p:sp>
      <p:sp>
        <p:nvSpPr>
          <p:cNvPr id="7" name="TextBox 6"/>
          <p:cNvSpPr txBox="1"/>
          <p:nvPr/>
        </p:nvSpPr>
        <p:spPr>
          <a:xfrm>
            <a:off x="4572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4" action="ppaction://hlinksldjump"/>
              </a:rPr>
              <a:t>Slike</a:t>
            </a:r>
            <a:endParaRPr lang="en-US" sz="3200" dirty="0">
              <a:solidFill>
                <a:schemeClr val="bg1"/>
              </a:solidFill>
            </a:endParaRPr>
          </a:p>
        </p:txBody>
      </p:sp>
    </p:spTree>
  </p:cSld>
  <p:clrMapOvr>
    <a:masterClrMapping/>
  </p:clrMapOvr>
  <p:transition>
    <p:pull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descr="ruza"/>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4572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3" action="ppaction://hlinksldjump"/>
              </a:rPr>
              <a:t>Slike</a:t>
            </a:r>
            <a:endParaRPr lang="en-US" sz="3200" dirty="0">
              <a:solidFill>
                <a:schemeClr val="bg1"/>
              </a:solidFill>
            </a:endParaRPr>
          </a:p>
        </p:txBody>
      </p:sp>
      <p:sp>
        <p:nvSpPr>
          <p:cNvPr id="6" name="TextBox 5"/>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4" action="ppaction://hlinksldjump"/>
              </a:rPr>
              <a:t>Meni</a:t>
            </a:r>
            <a:endParaRPr lang="en-US" sz="3200" dirty="0">
              <a:solidFill>
                <a:schemeClr val="bg1"/>
              </a:solidFill>
            </a:endParaRPr>
          </a:p>
        </p:txBody>
      </p:sp>
    </p:spTree>
  </p:cSld>
  <p:clrMapOvr>
    <a:masterClrMapping/>
  </p:clrMapOvr>
  <p:transition>
    <p:pull dir="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descr="Jovan-Jovanovic-Zmaj-Djulici-Djulici-uveoci_slika_O_497678.jpg"/>
          <p:cNvPicPr>
            <a:picLocks noChangeAspect="1"/>
          </p:cNvPicPr>
          <p:nvPr/>
        </p:nvPicPr>
        <p:blipFill>
          <a:blip r:embed="rId2" cstate="print"/>
          <a:stretch>
            <a:fillRect/>
          </a:stretch>
        </p:blipFill>
        <p:spPr>
          <a:xfrm>
            <a:off x="0" y="0"/>
            <a:ext cx="9144000" cy="6858000"/>
          </a:xfrm>
          <a:prstGeom prst="rect">
            <a:avLst/>
          </a:prstGeom>
        </p:spPr>
      </p:pic>
      <p:sp>
        <p:nvSpPr>
          <p:cNvPr id="5" name="TextBox 4"/>
          <p:cNvSpPr txBox="1"/>
          <p:nvPr/>
        </p:nvSpPr>
        <p:spPr>
          <a:xfrm>
            <a:off x="4572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3" action="ppaction://hlinksldjump"/>
              </a:rPr>
              <a:t>Slike</a:t>
            </a:r>
            <a:endParaRPr lang="en-US" sz="3200" dirty="0">
              <a:solidFill>
                <a:schemeClr val="bg1"/>
              </a:solidFill>
            </a:endParaRPr>
          </a:p>
        </p:txBody>
      </p:sp>
      <p:sp>
        <p:nvSpPr>
          <p:cNvPr id="6" name="TextBox 5"/>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4" action="ppaction://hlinksldjump"/>
              </a:rPr>
              <a:t>Meni</a:t>
            </a:r>
            <a:endParaRPr lang="en-US" sz="3200" dirty="0">
              <a:solidFill>
                <a:schemeClr val="bg1"/>
              </a:solidFill>
            </a:endParaRPr>
          </a:p>
        </p:txBody>
      </p:sp>
    </p:spTree>
  </p:cSld>
  <p:clrMapOvr>
    <a:masterClrMapping/>
  </p:clrMapOvr>
  <p:transition>
    <p:zoom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descr="143692_bgjova_hs.jpg"/>
          <p:cNvPicPr>
            <a:picLocks noChangeAspect="1"/>
          </p:cNvPicPr>
          <p:nvPr/>
        </p:nvPicPr>
        <p:blipFill>
          <a:blip r:embed="rId2" cstate="print"/>
          <a:stretch>
            <a:fillRect/>
          </a:stretch>
        </p:blipFill>
        <p:spPr>
          <a:xfrm>
            <a:off x="0" y="0"/>
            <a:ext cx="9144000" cy="6858000"/>
          </a:xfrm>
          <a:prstGeom prst="rect">
            <a:avLst/>
          </a:prstGeom>
        </p:spPr>
      </p:pic>
      <p:sp>
        <p:nvSpPr>
          <p:cNvPr id="5" name="TextBox 4"/>
          <p:cNvSpPr txBox="1"/>
          <p:nvPr/>
        </p:nvSpPr>
        <p:spPr>
          <a:xfrm>
            <a:off x="4572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3" action="ppaction://hlinksldjump"/>
              </a:rPr>
              <a:t>Slike</a:t>
            </a:r>
            <a:endParaRPr lang="en-US" sz="3200" dirty="0">
              <a:solidFill>
                <a:schemeClr val="bg1"/>
              </a:solidFill>
            </a:endParaRPr>
          </a:p>
        </p:txBody>
      </p:sp>
      <p:sp>
        <p:nvSpPr>
          <p:cNvPr id="6" name="TextBox 5"/>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4" action="ppaction://hlinksldjump"/>
              </a:rPr>
              <a:t>Meni</a:t>
            </a:r>
            <a:endParaRPr lang="en-US" sz="3200" dirty="0">
              <a:solidFill>
                <a:schemeClr val="bg1"/>
              </a:solidFill>
            </a:endParaRPr>
          </a:p>
        </p:txBody>
      </p:sp>
    </p:spTree>
  </p:cSld>
  <p:clrMapOvr>
    <a:masterClrMapping/>
  </p:clrMapOvr>
  <p:transition>
    <p:checke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362200"/>
            <a:ext cx="9144000" cy="3298825"/>
          </a:xfrm>
        </p:spPr>
        <p:txBody>
          <a:bodyPr>
            <a:noAutofit/>
          </a:bodyPr>
          <a:lstStyle/>
          <a:p>
            <a:pPr algn="l"/>
            <a:r>
              <a:rPr lang="sr-Latn-CS" sz="1800" u="sng" dirty="0">
                <a:solidFill>
                  <a:schemeClr val="bg1"/>
                </a:solidFill>
              </a:rPr>
              <a:t>Biografija:</a:t>
            </a:r>
            <a:r>
              <a:rPr lang="en-US" sz="1800" dirty="0">
                <a:solidFill>
                  <a:schemeClr val="bg1"/>
                </a:solidFill>
              </a:rPr>
              <a:t/>
            </a:r>
            <a:br>
              <a:rPr lang="en-US" sz="1800" dirty="0">
                <a:solidFill>
                  <a:schemeClr val="bg1"/>
                </a:solidFill>
              </a:rPr>
            </a:br>
            <a:r>
              <a:rPr lang="en-US" sz="1800" dirty="0">
                <a:solidFill>
                  <a:schemeClr val="bg1"/>
                </a:solidFill>
              </a:rPr>
              <a:t>Jovan </a:t>
            </a:r>
            <a:r>
              <a:rPr lang="en-US" sz="1800" dirty="0" err="1">
                <a:solidFill>
                  <a:schemeClr val="bg1"/>
                </a:solidFill>
              </a:rPr>
              <a:t>Jovanović</a:t>
            </a:r>
            <a:r>
              <a:rPr lang="en-US" sz="1800" dirty="0">
                <a:solidFill>
                  <a:schemeClr val="bg1"/>
                </a:solidFill>
              </a:rPr>
              <a:t> </a:t>
            </a:r>
            <a:r>
              <a:rPr lang="en-US" sz="1800" dirty="0" err="1">
                <a:solidFill>
                  <a:schemeClr val="bg1"/>
                </a:solidFill>
              </a:rPr>
              <a:t>Zmaj</a:t>
            </a:r>
            <a:r>
              <a:rPr lang="en-US" sz="1800" dirty="0">
                <a:solidFill>
                  <a:schemeClr val="bg1"/>
                </a:solidFill>
              </a:rPr>
              <a:t> je </a:t>
            </a:r>
            <a:r>
              <a:rPr lang="en-US" sz="1800" dirty="0" err="1">
                <a:solidFill>
                  <a:schemeClr val="bg1"/>
                </a:solidFill>
              </a:rPr>
              <a:t>rođen</a:t>
            </a:r>
            <a:r>
              <a:rPr lang="en-US" sz="1800" dirty="0">
                <a:solidFill>
                  <a:schemeClr val="bg1"/>
                </a:solidFill>
              </a:rPr>
              <a:t> 1833. u </a:t>
            </a:r>
            <a:r>
              <a:rPr lang="en-US" sz="1800" dirty="0" err="1">
                <a:solidFill>
                  <a:schemeClr val="bg1"/>
                </a:solidFill>
              </a:rPr>
              <a:t>uglednoj</a:t>
            </a:r>
            <a:r>
              <a:rPr lang="en-US" sz="1800" dirty="0">
                <a:solidFill>
                  <a:schemeClr val="bg1"/>
                </a:solidFill>
              </a:rPr>
              <a:t> </a:t>
            </a:r>
            <a:r>
              <a:rPr lang="en-US" sz="1800" dirty="0" err="1">
                <a:solidFill>
                  <a:schemeClr val="bg1"/>
                </a:solidFill>
              </a:rPr>
              <a:t>građanskoj</a:t>
            </a:r>
            <a:r>
              <a:rPr lang="en-US" sz="1800" dirty="0">
                <a:solidFill>
                  <a:schemeClr val="bg1"/>
                </a:solidFill>
              </a:rPr>
              <a:t> </a:t>
            </a:r>
            <a:r>
              <a:rPr lang="en-US" sz="1800" dirty="0" err="1">
                <a:solidFill>
                  <a:schemeClr val="bg1"/>
                </a:solidFill>
              </a:rPr>
              <a:t>porodici</a:t>
            </a:r>
            <a:r>
              <a:rPr lang="en-US" sz="1800" dirty="0">
                <a:solidFill>
                  <a:schemeClr val="bg1"/>
                </a:solidFill>
              </a:rPr>
              <a:t>. </a:t>
            </a:r>
            <a:r>
              <a:rPr lang="en-US" sz="1800" dirty="0" err="1">
                <a:solidFill>
                  <a:schemeClr val="bg1"/>
                </a:solidFill>
              </a:rPr>
              <a:t>Osnovnu</a:t>
            </a:r>
            <a:r>
              <a:rPr lang="en-US" sz="1800" dirty="0">
                <a:solidFill>
                  <a:schemeClr val="bg1"/>
                </a:solidFill>
              </a:rPr>
              <a:t> </a:t>
            </a:r>
            <a:r>
              <a:rPr lang="en-US" sz="1800" dirty="0" err="1">
                <a:solidFill>
                  <a:schemeClr val="bg1"/>
                </a:solidFill>
              </a:rPr>
              <a:t>školu</a:t>
            </a:r>
            <a:r>
              <a:rPr lang="en-US" sz="1800" dirty="0">
                <a:solidFill>
                  <a:schemeClr val="bg1"/>
                </a:solidFill>
              </a:rPr>
              <a:t> je </a:t>
            </a:r>
            <a:r>
              <a:rPr lang="en-US" sz="1800" dirty="0" err="1">
                <a:solidFill>
                  <a:schemeClr val="bg1"/>
                </a:solidFill>
              </a:rPr>
              <a:t>završio</a:t>
            </a:r>
            <a:r>
              <a:rPr lang="en-US" sz="1800" dirty="0">
                <a:solidFill>
                  <a:schemeClr val="bg1"/>
                </a:solidFill>
              </a:rPr>
              <a:t> u </a:t>
            </a:r>
            <a:r>
              <a:rPr lang="en-US" sz="1800" dirty="0" err="1">
                <a:solidFill>
                  <a:schemeClr val="bg1"/>
                </a:solidFill>
              </a:rPr>
              <a:t>Novom</a:t>
            </a:r>
            <a:r>
              <a:rPr lang="en-US" sz="1800" dirty="0">
                <a:solidFill>
                  <a:schemeClr val="bg1"/>
                </a:solidFill>
              </a:rPr>
              <a:t> </a:t>
            </a:r>
            <a:r>
              <a:rPr lang="en-US" sz="1800" dirty="0" err="1">
                <a:solidFill>
                  <a:schemeClr val="bg1"/>
                </a:solidFill>
              </a:rPr>
              <a:t>Sadu</a:t>
            </a:r>
            <a:r>
              <a:rPr lang="en-US" sz="1800" dirty="0">
                <a:solidFill>
                  <a:schemeClr val="bg1"/>
                </a:solidFill>
              </a:rPr>
              <a:t>, a </a:t>
            </a:r>
            <a:r>
              <a:rPr lang="en-US" sz="1800" dirty="0" err="1">
                <a:solidFill>
                  <a:schemeClr val="bg1"/>
                </a:solidFill>
              </a:rPr>
              <a:t>gimnaziju</a:t>
            </a:r>
            <a:r>
              <a:rPr lang="en-US" sz="1800" dirty="0">
                <a:solidFill>
                  <a:schemeClr val="bg1"/>
                </a:solidFill>
              </a:rPr>
              <a:t> u </a:t>
            </a:r>
            <a:r>
              <a:rPr lang="en-US" sz="1800" dirty="0" err="1">
                <a:solidFill>
                  <a:schemeClr val="bg1"/>
                </a:solidFill>
              </a:rPr>
              <a:t>Novom</a:t>
            </a:r>
            <a:r>
              <a:rPr lang="en-US" sz="1800" dirty="0">
                <a:solidFill>
                  <a:schemeClr val="bg1"/>
                </a:solidFill>
              </a:rPr>
              <a:t> </a:t>
            </a:r>
            <a:r>
              <a:rPr lang="en-US" sz="1800" dirty="0" err="1">
                <a:solidFill>
                  <a:schemeClr val="bg1"/>
                </a:solidFill>
              </a:rPr>
              <a:t>Sadu</a:t>
            </a:r>
            <a:r>
              <a:rPr lang="en-US" sz="1800" dirty="0">
                <a:solidFill>
                  <a:schemeClr val="bg1"/>
                </a:solidFill>
              </a:rPr>
              <a:t>, </a:t>
            </a:r>
            <a:r>
              <a:rPr lang="en-US" sz="1800" dirty="0" err="1">
                <a:solidFill>
                  <a:schemeClr val="bg1"/>
                </a:solidFill>
              </a:rPr>
              <a:t>Halašu</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Požunu</a:t>
            </a:r>
            <a:r>
              <a:rPr lang="en-US" sz="1800" dirty="0">
                <a:solidFill>
                  <a:schemeClr val="bg1"/>
                </a:solidFill>
              </a:rPr>
              <a:t>. </a:t>
            </a:r>
            <a:r>
              <a:rPr lang="en-US" sz="1800" dirty="0" err="1">
                <a:solidFill>
                  <a:schemeClr val="bg1"/>
                </a:solidFill>
              </a:rPr>
              <a:t>Studirao</a:t>
            </a:r>
            <a:r>
              <a:rPr lang="en-US" sz="1800" dirty="0">
                <a:solidFill>
                  <a:schemeClr val="bg1"/>
                </a:solidFill>
              </a:rPr>
              <a:t> je </a:t>
            </a:r>
            <a:r>
              <a:rPr lang="en-US" sz="1800" dirty="0" err="1">
                <a:solidFill>
                  <a:schemeClr val="bg1"/>
                </a:solidFill>
              </a:rPr>
              <a:t>prava</a:t>
            </a:r>
            <a:r>
              <a:rPr lang="en-US" sz="1800" dirty="0">
                <a:solidFill>
                  <a:schemeClr val="bg1"/>
                </a:solidFill>
              </a:rPr>
              <a:t> u </a:t>
            </a:r>
            <a:r>
              <a:rPr lang="en-US" sz="1800" dirty="0" err="1">
                <a:solidFill>
                  <a:schemeClr val="bg1"/>
                </a:solidFill>
              </a:rPr>
              <a:t>Pešti</a:t>
            </a:r>
            <a:r>
              <a:rPr lang="en-US" sz="1800" dirty="0">
                <a:solidFill>
                  <a:schemeClr val="bg1"/>
                </a:solidFill>
              </a:rPr>
              <a:t>, </a:t>
            </a:r>
            <a:r>
              <a:rPr lang="en-US" sz="1800" dirty="0" err="1">
                <a:solidFill>
                  <a:schemeClr val="bg1"/>
                </a:solidFill>
              </a:rPr>
              <a:t>Pragu</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Beču</a:t>
            </a:r>
            <a:r>
              <a:rPr lang="en-US" sz="1800" dirty="0">
                <a:solidFill>
                  <a:schemeClr val="bg1"/>
                </a:solidFill>
              </a:rPr>
              <a:t>. </a:t>
            </a:r>
            <a:r>
              <a:rPr lang="en-US" sz="1800" dirty="0" err="1">
                <a:solidFill>
                  <a:schemeClr val="bg1"/>
                </a:solidFill>
              </a:rPr>
              <a:t>Posle</a:t>
            </a:r>
            <a:r>
              <a:rPr lang="en-US" sz="1800" dirty="0">
                <a:solidFill>
                  <a:schemeClr val="bg1"/>
                </a:solidFill>
              </a:rPr>
              <a:t> </a:t>
            </a:r>
            <a:r>
              <a:rPr lang="en-US" sz="1800" dirty="0" err="1">
                <a:solidFill>
                  <a:schemeClr val="bg1"/>
                </a:solidFill>
              </a:rPr>
              <a:t>završenih</a:t>
            </a:r>
            <a:r>
              <a:rPr lang="en-US" sz="1800" dirty="0">
                <a:solidFill>
                  <a:schemeClr val="bg1"/>
                </a:solidFill>
              </a:rPr>
              <a:t> </a:t>
            </a:r>
            <a:r>
              <a:rPr lang="en-US" sz="1800" dirty="0" err="1">
                <a:solidFill>
                  <a:schemeClr val="bg1"/>
                </a:solidFill>
              </a:rPr>
              <a:t>studija</a:t>
            </a:r>
            <a:r>
              <a:rPr lang="en-US" sz="1800" dirty="0">
                <a:solidFill>
                  <a:schemeClr val="bg1"/>
                </a:solidFill>
              </a:rPr>
              <a:t>, </a:t>
            </a:r>
            <a:r>
              <a:rPr lang="en-US" sz="1800" dirty="0" err="1">
                <a:solidFill>
                  <a:schemeClr val="bg1"/>
                </a:solidFill>
              </a:rPr>
              <a:t>Zmaj</a:t>
            </a:r>
            <a:r>
              <a:rPr lang="en-US" sz="1800" dirty="0">
                <a:solidFill>
                  <a:schemeClr val="bg1"/>
                </a:solidFill>
              </a:rPr>
              <a:t> se 1860. </a:t>
            </a:r>
            <a:r>
              <a:rPr lang="en-US" sz="1800" dirty="0" err="1">
                <a:solidFill>
                  <a:schemeClr val="bg1"/>
                </a:solidFill>
              </a:rPr>
              <a:t>godine</a:t>
            </a:r>
            <a:r>
              <a:rPr lang="en-US" sz="1800" dirty="0">
                <a:solidFill>
                  <a:schemeClr val="bg1"/>
                </a:solidFill>
              </a:rPr>
              <a:t> </a:t>
            </a:r>
            <a:r>
              <a:rPr lang="en-US" sz="1800" dirty="0" err="1">
                <a:solidFill>
                  <a:schemeClr val="bg1"/>
                </a:solidFill>
              </a:rPr>
              <a:t>vratio</a:t>
            </a:r>
            <a:r>
              <a:rPr lang="en-US" sz="1800" dirty="0">
                <a:solidFill>
                  <a:schemeClr val="bg1"/>
                </a:solidFill>
              </a:rPr>
              <a:t> u Novi Sad. </a:t>
            </a:r>
            <a:r>
              <a:rPr lang="en-US" sz="1800" dirty="0" err="1">
                <a:solidFill>
                  <a:schemeClr val="bg1"/>
                </a:solidFill>
              </a:rPr>
              <a:t>Tokom</a:t>
            </a:r>
            <a:r>
              <a:rPr lang="en-US" sz="1800" dirty="0">
                <a:solidFill>
                  <a:schemeClr val="bg1"/>
                </a:solidFill>
              </a:rPr>
              <a:t> </a:t>
            </a:r>
            <a:r>
              <a:rPr lang="en-US" sz="1800" dirty="0" err="1">
                <a:solidFill>
                  <a:schemeClr val="bg1"/>
                </a:solidFill>
              </a:rPr>
              <a:t>studija</a:t>
            </a:r>
            <a:r>
              <a:rPr lang="en-US" sz="1800" dirty="0">
                <a:solidFill>
                  <a:schemeClr val="bg1"/>
                </a:solidFill>
              </a:rPr>
              <a:t> se </a:t>
            </a:r>
            <a:r>
              <a:rPr lang="en-US" sz="1800" dirty="0" err="1">
                <a:solidFill>
                  <a:schemeClr val="bg1"/>
                </a:solidFill>
              </a:rPr>
              <a:t>upoznao</a:t>
            </a:r>
            <a:r>
              <a:rPr lang="en-US" sz="1800" dirty="0">
                <a:solidFill>
                  <a:schemeClr val="bg1"/>
                </a:solidFill>
              </a:rPr>
              <a:t> </a:t>
            </a:r>
            <a:r>
              <a:rPr lang="en-US" sz="1800" dirty="0" err="1">
                <a:solidFill>
                  <a:schemeClr val="bg1"/>
                </a:solidFill>
              </a:rPr>
              <a:t>sa</a:t>
            </a:r>
            <a:r>
              <a:rPr lang="en-US" sz="1800" dirty="0">
                <a:solidFill>
                  <a:schemeClr val="bg1"/>
                </a:solidFill>
              </a:rPr>
              <a:t> </a:t>
            </a:r>
            <a:r>
              <a:rPr lang="en-US" sz="1800" dirty="0" err="1">
                <a:solidFill>
                  <a:schemeClr val="bg1"/>
                </a:solidFill>
              </a:rPr>
              <a:t>Brankom</a:t>
            </a:r>
            <a:r>
              <a:rPr lang="en-US" sz="1800" dirty="0">
                <a:solidFill>
                  <a:schemeClr val="bg1"/>
                </a:solidFill>
              </a:rPr>
              <a:t> </a:t>
            </a:r>
            <a:r>
              <a:rPr lang="en-US" sz="1800" dirty="0" err="1">
                <a:solidFill>
                  <a:schemeClr val="bg1"/>
                </a:solidFill>
              </a:rPr>
              <a:t>Radičevićem</a:t>
            </a:r>
            <a:r>
              <a:rPr lang="en-US" sz="1800" dirty="0">
                <a:solidFill>
                  <a:schemeClr val="bg1"/>
                </a:solidFill>
              </a:rPr>
              <a:t>, </a:t>
            </a:r>
            <a:r>
              <a:rPr lang="en-US" sz="1800" dirty="0" err="1">
                <a:solidFill>
                  <a:schemeClr val="bg1"/>
                </a:solidFill>
              </a:rPr>
              <a:t>Đurom</a:t>
            </a:r>
            <a:r>
              <a:rPr lang="en-US" sz="1800" dirty="0">
                <a:solidFill>
                  <a:schemeClr val="bg1"/>
                </a:solidFill>
              </a:rPr>
              <a:t> </a:t>
            </a:r>
            <a:r>
              <a:rPr lang="en-US" sz="1800" dirty="0" err="1">
                <a:solidFill>
                  <a:schemeClr val="bg1"/>
                </a:solidFill>
              </a:rPr>
              <a:t>Jakšićem</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Sevetozarem</a:t>
            </a:r>
            <a:r>
              <a:rPr lang="en-US" sz="1800" dirty="0">
                <a:solidFill>
                  <a:schemeClr val="bg1"/>
                </a:solidFill>
              </a:rPr>
              <a:t> </a:t>
            </a:r>
            <a:r>
              <a:rPr lang="en-US" sz="1800" dirty="0" err="1">
                <a:solidFill>
                  <a:schemeClr val="bg1"/>
                </a:solidFill>
              </a:rPr>
              <a:t>Miletićem</a:t>
            </a:r>
            <a:r>
              <a:rPr lang="en-US" sz="1800" dirty="0">
                <a:solidFill>
                  <a:schemeClr val="bg1"/>
                </a:solidFill>
              </a:rPr>
              <a:t>. </a:t>
            </a:r>
            <a:r>
              <a:rPr lang="en-US" sz="1800" dirty="0" err="1">
                <a:solidFill>
                  <a:schemeClr val="bg1"/>
                </a:solidFill>
              </a:rPr>
              <a:t>Zaposlio</a:t>
            </a:r>
            <a:r>
              <a:rPr lang="en-US" sz="1800" dirty="0">
                <a:solidFill>
                  <a:schemeClr val="bg1"/>
                </a:solidFill>
              </a:rPr>
              <a:t> se u </a:t>
            </a:r>
            <a:r>
              <a:rPr lang="en-US" sz="1800" dirty="0" err="1">
                <a:solidFill>
                  <a:schemeClr val="bg1"/>
                </a:solidFill>
              </a:rPr>
              <a:t>novosadskom</a:t>
            </a:r>
            <a:r>
              <a:rPr lang="en-US" sz="1800" dirty="0">
                <a:solidFill>
                  <a:schemeClr val="bg1"/>
                </a:solidFill>
              </a:rPr>
              <a:t> </a:t>
            </a:r>
            <a:r>
              <a:rPr lang="en-US" sz="1800" dirty="0" err="1">
                <a:solidFill>
                  <a:schemeClr val="bg1"/>
                </a:solidFill>
              </a:rPr>
              <a:t>magistratu</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tu</a:t>
            </a:r>
            <a:r>
              <a:rPr lang="en-US" sz="1800" dirty="0">
                <a:solidFill>
                  <a:schemeClr val="bg1"/>
                </a:solidFill>
              </a:rPr>
              <a:t> se </a:t>
            </a:r>
            <a:r>
              <a:rPr lang="en-US" sz="1800" dirty="0" err="1">
                <a:solidFill>
                  <a:schemeClr val="bg1"/>
                </a:solidFill>
              </a:rPr>
              <a:t>upoznao</a:t>
            </a:r>
            <a:r>
              <a:rPr lang="en-US" sz="1800" dirty="0">
                <a:solidFill>
                  <a:schemeClr val="bg1"/>
                </a:solidFill>
              </a:rPr>
              <a:t> </a:t>
            </a:r>
            <a:r>
              <a:rPr lang="en-US" sz="1800" dirty="0" err="1">
                <a:solidFill>
                  <a:schemeClr val="bg1"/>
                </a:solidFill>
              </a:rPr>
              <a:t>sa</a:t>
            </a:r>
            <a:r>
              <a:rPr lang="en-US" sz="1800" dirty="0">
                <a:solidFill>
                  <a:schemeClr val="bg1"/>
                </a:solidFill>
              </a:rPr>
              <a:t> </a:t>
            </a:r>
            <a:r>
              <a:rPr lang="en-US" sz="1800" dirty="0" err="1">
                <a:solidFill>
                  <a:schemeClr val="bg1"/>
                </a:solidFill>
              </a:rPr>
              <a:t>svojom</a:t>
            </a:r>
            <a:r>
              <a:rPr lang="en-US" sz="1800" dirty="0">
                <a:solidFill>
                  <a:schemeClr val="bg1"/>
                </a:solidFill>
              </a:rPr>
              <a:t> </a:t>
            </a:r>
            <a:r>
              <a:rPr lang="en-US" sz="1800" dirty="0" err="1">
                <a:solidFill>
                  <a:schemeClr val="bg1"/>
                </a:solidFill>
              </a:rPr>
              <a:t>budućom</a:t>
            </a:r>
            <a:r>
              <a:rPr lang="en-US" sz="1800" dirty="0">
                <a:solidFill>
                  <a:schemeClr val="bg1"/>
                </a:solidFill>
              </a:rPr>
              <a:t> </a:t>
            </a:r>
            <a:r>
              <a:rPr lang="en-US" sz="1800" dirty="0" err="1">
                <a:solidFill>
                  <a:schemeClr val="bg1"/>
                </a:solidFill>
              </a:rPr>
              <a:t>suprugom</a:t>
            </a:r>
            <a:r>
              <a:rPr lang="en-US" sz="1800" dirty="0">
                <a:solidFill>
                  <a:schemeClr val="bg1"/>
                </a:solidFill>
              </a:rPr>
              <a:t> </a:t>
            </a:r>
            <a:r>
              <a:rPr lang="en-US" sz="1800" dirty="0" err="1">
                <a:solidFill>
                  <a:schemeClr val="bg1"/>
                </a:solidFill>
              </a:rPr>
              <a:t>Ružom</a:t>
            </a:r>
            <a:r>
              <a:rPr lang="en-US" sz="1800" dirty="0">
                <a:solidFill>
                  <a:schemeClr val="bg1"/>
                </a:solidFill>
              </a:rPr>
              <a:t> </a:t>
            </a:r>
            <a:r>
              <a:rPr lang="en-US" sz="1800" dirty="0" err="1">
                <a:solidFill>
                  <a:schemeClr val="bg1"/>
                </a:solidFill>
              </a:rPr>
              <a:t>Ličanin</a:t>
            </a:r>
            <a:r>
              <a:rPr lang="en-US" sz="1800" dirty="0">
                <a:solidFill>
                  <a:schemeClr val="bg1"/>
                </a:solidFill>
              </a:rPr>
              <a:t>. </a:t>
            </a:r>
            <a:br>
              <a:rPr lang="en-US" sz="1800" dirty="0">
                <a:solidFill>
                  <a:schemeClr val="bg1"/>
                </a:solidFill>
              </a:rPr>
            </a:br>
            <a:r>
              <a:rPr lang="en-US" sz="1800" dirty="0" err="1">
                <a:solidFill>
                  <a:schemeClr val="bg1"/>
                </a:solidFill>
              </a:rPr>
              <a:t>Međutim</a:t>
            </a:r>
            <a:r>
              <a:rPr lang="en-US" sz="1800" dirty="0">
                <a:solidFill>
                  <a:schemeClr val="bg1"/>
                </a:solidFill>
              </a:rPr>
              <a:t> </a:t>
            </a:r>
            <a:r>
              <a:rPr lang="en-US" sz="1800" dirty="0" err="1">
                <a:solidFill>
                  <a:schemeClr val="bg1"/>
                </a:solidFill>
              </a:rPr>
              <a:t>služba</a:t>
            </a:r>
            <a:r>
              <a:rPr lang="en-US" sz="1800" dirty="0">
                <a:solidFill>
                  <a:schemeClr val="bg1"/>
                </a:solidFill>
              </a:rPr>
              <a:t> u </a:t>
            </a:r>
            <a:r>
              <a:rPr lang="en-US" sz="1800" dirty="0" err="1">
                <a:solidFill>
                  <a:schemeClr val="bg1"/>
                </a:solidFill>
              </a:rPr>
              <a:t>magistratu</a:t>
            </a:r>
            <a:r>
              <a:rPr lang="en-US" sz="1800" dirty="0">
                <a:solidFill>
                  <a:schemeClr val="bg1"/>
                </a:solidFill>
              </a:rPr>
              <a:t> </a:t>
            </a:r>
            <a:r>
              <a:rPr lang="en-US" sz="1800" dirty="0" err="1">
                <a:solidFill>
                  <a:schemeClr val="bg1"/>
                </a:solidFill>
              </a:rPr>
              <a:t>nije</a:t>
            </a:r>
            <a:r>
              <a:rPr lang="en-US" sz="1800" dirty="0">
                <a:solidFill>
                  <a:schemeClr val="bg1"/>
                </a:solidFill>
              </a:rPr>
              <a:t> mu </a:t>
            </a:r>
            <a:r>
              <a:rPr lang="en-US" sz="1800" dirty="0" err="1">
                <a:solidFill>
                  <a:schemeClr val="bg1"/>
                </a:solidFill>
              </a:rPr>
              <a:t>odgovarala</a:t>
            </a:r>
            <a:r>
              <a:rPr lang="en-US" sz="1800" dirty="0">
                <a:solidFill>
                  <a:schemeClr val="bg1"/>
                </a:solidFill>
              </a:rPr>
              <a:t>, pa </a:t>
            </a:r>
            <a:r>
              <a:rPr lang="en-US" sz="1800" dirty="0" err="1">
                <a:solidFill>
                  <a:schemeClr val="bg1"/>
                </a:solidFill>
              </a:rPr>
              <a:t>ju</a:t>
            </a:r>
            <a:r>
              <a:rPr lang="en-US" sz="1800" dirty="0">
                <a:solidFill>
                  <a:schemeClr val="bg1"/>
                </a:solidFill>
              </a:rPr>
              <a:t> je </a:t>
            </a:r>
            <a:r>
              <a:rPr lang="en-US" sz="1800" dirty="0" err="1">
                <a:solidFill>
                  <a:schemeClr val="bg1"/>
                </a:solidFill>
              </a:rPr>
              <a:t>napustio</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posvetio</a:t>
            </a:r>
            <a:r>
              <a:rPr lang="en-US" sz="1800" dirty="0">
                <a:solidFill>
                  <a:schemeClr val="bg1"/>
                </a:solidFill>
              </a:rPr>
              <a:t> se </a:t>
            </a:r>
            <a:r>
              <a:rPr lang="en-US" sz="1800" dirty="0" err="1">
                <a:solidFill>
                  <a:schemeClr val="bg1"/>
                </a:solidFill>
              </a:rPr>
              <a:t>književnom</a:t>
            </a:r>
            <a:r>
              <a:rPr lang="en-US" sz="1800" dirty="0">
                <a:solidFill>
                  <a:schemeClr val="bg1"/>
                </a:solidFill>
              </a:rPr>
              <a:t> </a:t>
            </a:r>
            <a:r>
              <a:rPr lang="en-US" sz="1800" dirty="0" err="1">
                <a:solidFill>
                  <a:schemeClr val="bg1"/>
                </a:solidFill>
              </a:rPr>
              <a:t>radu</a:t>
            </a:r>
            <a:r>
              <a:rPr lang="en-US" sz="1800" dirty="0">
                <a:solidFill>
                  <a:schemeClr val="bg1"/>
                </a:solidFill>
              </a:rPr>
              <a:t>. </a:t>
            </a:r>
            <a:r>
              <a:rPr lang="en-US" sz="1800" dirty="0" err="1">
                <a:solidFill>
                  <a:schemeClr val="bg1"/>
                </a:solidFill>
              </a:rPr>
              <a:t>Pokreće</a:t>
            </a:r>
            <a:r>
              <a:rPr lang="en-US" sz="1800" dirty="0">
                <a:solidFill>
                  <a:schemeClr val="bg1"/>
                </a:solidFill>
              </a:rPr>
              <a:t> </a:t>
            </a:r>
            <a:r>
              <a:rPr lang="en-US" sz="1800" dirty="0" err="1">
                <a:solidFill>
                  <a:schemeClr val="bg1"/>
                </a:solidFill>
              </a:rPr>
              <a:t>više</a:t>
            </a:r>
            <a:r>
              <a:rPr lang="en-US" sz="1800" dirty="0">
                <a:solidFill>
                  <a:schemeClr val="bg1"/>
                </a:solidFill>
              </a:rPr>
              <a:t> </a:t>
            </a:r>
            <a:r>
              <a:rPr lang="en-US" sz="1800" dirty="0" err="1">
                <a:solidFill>
                  <a:schemeClr val="bg1"/>
                </a:solidFill>
              </a:rPr>
              <a:t>časopisa</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satiričnih</a:t>
            </a:r>
            <a:r>
              <a:rPr lang="en-US" sz="1800" dirty="0">
                <a:solidFill>
                  <a:schemeClr val="bg1"/>
                </a:solidFill>
              </a:rPr>
              <a:t> </a:t>
            </a:r>
            <a:r>
              <a:rPr lang="en-US" sz="1800" dirty="0" err="1">
                <a:solidFill>
                  <a:schemeClr val="bg1"/>
                </a:solidFill>
              </a:rPr>
              <a:t>listova</a:t>
            </a:r>
            <a:r>
              <a:rPr lang="en-US" sz="1800" dirty="0">
                <a:solidFill>
                  <a:schemeClr val="bg1"/>
                </a:solidFill>
              </a:rPr>
              <a:t>. Po </a:t>
            </a:r>
            <a:r>
              <a:rPr lang="en-US" sz="1800" dirty="0" err="1">
                <a:solidFill>
                  <a:schemeClr val="bg1"/>
                </a:solidFill>
              </a:rPr>
              <a:t>jednom</a:t>
            </a:r>
            <a:r>
              <a:rPr lang="en-US" sz="1800" dirty="0">
                <a:solidFill>
                  <a:schemeClr val="bg1"/>
                </a:solidFill>
              </a:rPr>
              <a:t> </a:t>
            </a:r>
            <a:r>
              <a:rPr lang="en-US" sz="1800" dirty="0" err="1">
                <a:solidFill>
                  <a:schemeClr val="bg1"/>
                </a:solidFill>
              </a:rPr>
              <a:t>od</a:t>
            </a:r>
            <a:r>
              <a:rPr lang="en-US" sz="1800" dirty="0">
                <a:solidFill>
                  <a:schemeClr val="bg1"/>
                </a:solidFill>
              </a:rPr>
              <a:t> </a:t>
            </a:r>
            <a:r>
              <a:rPr lang="en-US" sz="1800" dirty="0" err="1">
                <a:solidFill>
                  <a:schemeClr val="bg1"/>
                </a:solidFill>
              </a:rPr>
              <a:t>njih</a:t>
            </a:r>
            <a:r>
              <a:rPr lang="en-US" sz="1800" dirty="0">
                <a:solidFill>
                  <a:schemeClr val="bg1"/>
                </a:solidFill>
              </a:rPr>
              <a:t> je </a:t>
            </a:r>
            <a:r>
              <a:rPr lang="en-US" sz="1800" dirty="0" err="1">
                <a:solidFill>
                  <a:schemeClr val="bg1"/>
                </a:solidFill>
              </a:rPr>
              <a:t>dobio</a:t>
            </a:r>
            <a:r>
              <a:rPr lang="en-US" sz="1800" dirty="0">
                <a:solidFill>
                  <a:schemeClr val="bg1"/>
                </a:solidFill>
              </a:rPr>
              <a:t> </a:t>
            </a:r>
            <a:r>
              <a:rPr lang="en-US" sz="1800" dirty="0" err="1">
                <a:solidFill>
                  <a:schemeClr val="bg1"/>
                </a:solidFill>
              </a:rPr>
              <a:t>nadimak</a:t>
            </a:r>
            <a:r>
              <a:rPr lang="en-US" sz="1800" dirty="0">
                <a:solidFill>
                  <a:schemeClr val="bg1"/>
                </a:solidFill>
              </a:rPr>
              <a:t> </a:t>
            </a:r>
            <a:r>
              <a:rPr lang="en-US" sz="1800" dirty="0" err="1">
                <a:solidFill>
                  <a:schemeClr val="bg1"/>
                </a:solidFill>
              </a:rPr>
              <a:t>Zmaj</a:t>
            </a:r>
            <a:r>
              <a:rPr lang="en-US" sz="1800" dirty="0">
                <a:solidFill>
                  <a:schemeClr val="bg1"/>
                </a:solidFill>
              </a:rPr>
              <a:t>. </a:t>
            </a:r>
            <a:r>
              <a:rPr lang="en-US" sz="1800" dirty="0" err="1">
                <a:solidFill>
                  <a:schemeClr val="bg1"/>
                </a:solidFill>
              </a:rPr>
              <a:t>Njegov</a:t>
            </a:r>
            <a:r>
              <a:rPr lang="en-US" sz="1800" dirty="0">
                <a:solidFill>
                  <a:schemeClr val="bg1"/>
                </a:solidFill>
              </a:rPr>
              <a:t> </a:t>
            </a:r>
            <a:r>
              <a:rPr lang="en-US" sz="1800" dirty="0" err="1">
                <a:solidFill>
                  <a:schemeClr val="bg1"/>
                </a:solidFill>
              </a:rPr>
              <a:t>nemirni</a:t>
            </a:r>
            <a:r>
              <a:rPr lang="en-US" sz="1800" dirty="0">
                <a:solidFill>
                  <a:schemeClr val="bg1"/>
                </a:solidFill>
              </a:rPr>
              <a:t>  duh mu </a:t>
            </a:r>
            <a:r>
              <a:rPr lang="en-US" sz="1800" dirty="0" err="1">
                <a:solidFill>
                  <a:schemeClr val="bg1"/>
                </a:solidFill>
              </a:rPr>
              <a:t>i</a:t>
            </a:r>
            <a:r>
              <a:rPr lang="en-US" sz="1800" dirty="0">
                <a:solidFill>
                  <a:schemeClr val="bg1"/>
                </a:solidFill>
              </a:rPr>
              <a:t> </a:t>
            </a:r>
            <a:r>
              <a:rPr lang="en-US" sz="1800" dirty="0" err="1">
                <a:solidFill>
                  <a:schemeClr val="bg1"/>
                </a:solidFill>
              </a:rPr>
              <a:t>dalje</a:t>
            </a:r>
            <a:r>
              <a:rPr lang="en-US" sz="1800" dirty="0">
                <a:solidFill>
                  <a:schemeClr val="bg1"/>
                </a:solidFill>
              </a:rPr>
              <a:t> ne </a:t>
            </a:r>
            <a:r>
              <a:rPr lang="en-US" sz="1800" dirty="0" err="1">
                <a:solidFill>
                  <a:schemeClr val="bg1"/>
                </a:solidFill>
              </a:rPr>
              <a:t>da</a:t>
            </a:r>
            <a:r>
              <a:rPr lang="en-US" sz="1800" dirty="0">
                <a:solidFill>
                  <a:schemeClr val="bg1"/>
                </a:solidFill>
              </a:rPr>
              <a:t> </a:t>
            </a:r>
            <a:r>
              <a:rPr lang="en-US" sz="1800" dirty="0" err="1">
                <a:solidFill>
                  <a:schemeClr val="bg1"/>
                </a:solidFill>
              </a:rPr>
              <a:t>mira</a:t>
            </a:r>
            <a:r>
              <a:rPr lang="en-US" sz="1800" dirty="0">
                <a:solidFill>
                  <a:schemeClr val="bg1"/>
                </a:solidFill>
              </a:rPr>
              <a:t>, </a:t>
            </a:r>
            <a:r>
              <a:rPr lang="en-US" sz="1800" dirty="0" err="1">
                <a:solidFill>
                  <a:schemeClr val="bg1"/>
                </a:solidFill>
              </a:rPr>
              <a:t>upisuje</a:t>
            </a:r>
            <a:r>
              <a:rPr lang="en-US" sz="1800" dirty="0">
                <a:solidFill>
                  <a:schemeClr val="bg1"/>
                </a:solidFill>
              </a:rPr>
              <a:t> </a:t>
            </a:r>
            <a:r>
              <a:rPr lang="en-US" sz="1800" dirty="0" err="1">
                <a:solidFill>
                  <a:schemeClr val="bg1"/>
                </a:solidFill>
              </a:rPr>
              <a:t>studije</a:t>
            </a:r>
            <a:r>
              <a:rPr lang="en-US" sz="1800" dirty="0">
                <a:solidFill>
                  <a:schemeClr val="bg1"/>
                </a:solidFill>
              </a:rPr>
              <a:t> medicine. 1870 </a:t>
            </a:r>
            <a:r>
              <a:rPr lang="en-US" sz="1800" dirty="0" err="1">
                <a:solidFill>
                  <a:schemeClr val="bg1"/>
                </a:solidFill>
              </a:rPr>
              <a:t>godine</a:t>
            </a:r>
            <a:r>
              <a:rPr lang="en-US" sz="1800" dirty="0">
                <a:solidFill>
                  <a:schemeClr val="bg1"/>
                </a:solidFill>
              </a:rPr>
              <a:t> u </a:t>
            </a:r>
            <a:r>
              <a:rPr lang="en-US" sz="1800" dirty="0" err="1">
                <a:solidFill>
                  <a:schemeClr val="bg1"/>
                </a:solidFill>
              </a:rPr>
              <a:t>Novom</a:t>
            </a:r>
            <a:r>
              <a:rPr lang="en-US" sz="1800" dirty="0">
                <a:solidFill>
                  <a:schemeClr val="bg1"/>
                </a:solidFill>
              </a:rPr>
              <a:t> </a:t>
            </a:r>
            <a:r>
              <a:rPr lang="en-US" sz="1800" dirty="0" err="1">
                <a:solidFill>
                  <a:schemeClr val="bg1"/>
                </a:solidFill>
              </a:rPr>
              <a:t>Sadu</a:t>
            </a:r>
            <a:r>
              <a:rPr lang="en-US" sz="1800" dirty="0">
                <a:solidFill>
                  <a:schemeClr val="bg1"/>
                </a:solidFill>
              </a:rPr>
              <a:t> </a:t>
            </a:r>
            <a:r>
              <a:rPr lang="en-US" sz="1800" dirty="0" err="1">
                <a:solidFill>
                  <a:schemeClr val="bg1"/>
                </a:solidFill>
              </a:rPr>
              <a:t>započinje</a:t>
            </a:r>
            <a:r>
              <a:rPr lang="en-US" sz="1800" dirty="0">
                <a:solidFill>
                  <a:schemeClr val="bg1"/>
                </a:solidFill>
              </a:rPr>
              <a:t> </a:t>
            </a:r>
            <a:r>
              <a:rPr lang="en-US" sz="1800" dirty="0" err="1">
                <a:solidFill>
                  <a:schemeClr val="bg1"/>
                </a:solidFill>
              </a:rPr>
              <a:t>lekarsku</a:t>
            </a:r>
            <a:r>
              <a:rPr lang="en-US" sz="1800" dirty="0">
                <a:solidFill>
                  <a:schemeClr val="bg1"/>
                </a:solidFill>
              </a:rPr>
              <a:t> </a:t>
            </a:r>
            <a:r>
              <a:rPr lang="en-US" sz="1800" dirty="0" err="1">
                <a:solidFill>
                  <a:schemeClr val="bg1"/>
                </a:solidFill>
              </a:rPr>
              <a:t>praksu</a:t>
            </a:r>
            <a:r>
              <a:rPr lang="en-US" sz="1800" dirty="0">
                <a:solidFill>
                  <a:schemeClr val="bg1"/>
                </a:solidFill>
              </a:rPr>
              <a:t>. </a:t>
            </a:r>
            <a:r>
              <a:rPr lang="en-US" sz="1800" dirty="0" err="1">
                <a:solidFill>
                  <a:schemeClr val="bg1"/>
                </a:solidFill>
              </a:rPr>
              <a:t>Ubrzo</a:t>
            </a:r>
            <a:r>
              <a:rPr lang="en-US" sz="1800" dirty="0">
                <a:solidFill>
                  <a:schemeClr val="bg1"/>
                </a:solidFill>
              </a:rPr>
              <a:t> </a:t>
            </a:r>
            <a:r>
              <a:rPr lang="en-US" sz="1800" dirty="0" err="1">
                <a:solidFill>
                  <a:schemeClr val="bg1"/>
                </a:solidFill>
              </a:rPr>
              <a:t>ga</a:t>
            </a:r>
            <a:r>
              <a:rPr lang="en-US" sz="1800" dirty="0">
                <a:solidFill>
                  <a:schemeClr val="bg1"/>
                </a:solidFill>
              </a:rPr>
              <a:t> je </a:t>
            </a:r>
            <a:r>
              <a:rPr lang="en-US" sz="1800" dirty="0" err="1">
                <a:solidFill>
                  <a:schemeClr val="bg1"/>
                </a:solidFill>
              </a:rPr>
              <a:t>zadesila</a:t>
            </a:r>
            <a:r>
              <a:rPr lang="en-US" sz="1800" dirty="0">
                <a:solidFill>
                  <a:schemeClr val="bg1"/>
                </a:solidFill>
              </a:rPr>
              <a:t> </a:t>
            </a:r>
            <a:r>
              <a:rPr lang="en-US" sz="1800" dirty="0" err="1">
                <a:solidFill>
                  <a:schemeClr val="bg1"/>
                </a:solidFill>
              </a:rPr>
              <a:t>porodična</a:t>
            </a:r>
            <a:r>
              <a:rPr lang="en-US" sz="1800" dirty="0">
                <a:solidFill>
                  <a:schemeClr val="bg1"/>
                </a:solidFill>
              </a:rPr>
              <a:t> </a:t>
            </a:r>
            <a:r>
              <a:rPr lang="en-US" sz="1800" dirty="0" err="1">
                <a:solidFill>
                  <a:schemeClr val="bg1"/>
                </a:solidFill>
              </a:rPr>
              <a:t>tragedeja</a:t>
            </a:r>
            <a:r>
              <a:rPr lang="en-US" sz="1800" dirty="0">
                <a:solidFill>
                  <a:schemeClr val="bg1"/>
                </a:solidFill>
              </a:rPr>
              <a:t>, </a:t>
            </a:r>
            <a:r>
              <a:rPr lang="en-US" sz="1800" dirty="0" err="1">
                <a:solidFill>
                  <a:schemeClr val="bg1"/>
                </a:solidFill>
              </a:rPr>
              <a:t>izgubio</a:t>
            </a:r>
            <a:r>
              <a:rPr lang="en-US" sz="1800" dirty="0">
                <a:solidFill>
                  <a:schemeClr val="bg1"/>
                </a:solidFill>
              </a:rPr>
              <a:t> je </a:t>
            </a:r>
            <a:r>
              <a:rPr lang="en-US" sz="1800" dirty="0" err="1">
                <a:solidFill>
                  <a:schemeClr val="bg1"/>
                </a:solidFill>
              </a:rPr>
              <a:t>ženu</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petoro</a:t>
            </a:r>
            <a:r>
              <a:rPr lang="en-US" sz="1800" dirty="0">
                <a:solidFill>
                  <a:schemeClr val="bg1"/>
                </a:solidFill>
              </a:rPr>
              <a:t> </a:t>
            </a:r>
            <a:r>
              <a:rPr lang="en-US" sz="1800" dirty="0" err="1">
                <a:solidFill>
                  <a:schemeClr val="bg1"/>
                </a:solidFill>
              </a:rPr>
              <a:t>dece</a:t>
            </a:r>
            <a:r>
              <a:rPr lang="en-US" sz="1800" dirty="0">
                <a:solidFill>
                  <a:schemeClr val="bg1"/>
                </a:solidFill>
              </a:rPr>
              <a:t>. </a:t>
            </a:r>
            <a:br>
              <a:rPr lang="en-US" sz="1800" dirty="0">
                <a:solidFill>
                  <a:schemeClr val="bg1"/>
                </a:solidFill>
              </a:rPr>
            </a:br>
            <a:r>
              <a:rPr lang="en-US" sz="1800" dirty="0" err="1">
                <a:solidFill>
                  <a:schemeClr val="bg1"/>
                </a:solidFill>
              </a:rPr>
              <a:t>Ostala</a:t>
            </a:r>
            <a:r>
              <a:rPr lang="en-US" sz="1800" dirty="0">
                <a:solidFill>
                  <a:schemeClr val="bg1"/>
                </a:solidFill>
              </a:rPr>
              <a:t> mu je </a:t>
            </a:r>
            <a:r>
              <a:rPr lang="en-US" sz="1800" dirty="0" err="1">
                <a:solidFill>
                  <a:schemeClr val="bg1"/>
                </a:solidFill>
              </a:rPr>
              <a:t>samo</a:t>
            </a:r>
            <a:r>
              <a:rPr lang="en-US" sz="1800" dirty="0">
                <a:solidFill>
                  <a:schemeClr val="bg1"/>
                </a:solidFill>
              </a:rPr>
              <a:t> </a:t>
            </a:r>
            <a:r>
              <a:rPr lang="en-US" sz="1800" dirty="0" err="1">
                <a:solidFill>
                  <a:schemeClr val="bg1"/>
                </a:solidFill>
              </a:rPr>
              <a:t>poezija</a:t>
            </a:r>
            <a:r>
              <a:rPr lang="en-US" sz="1800" dirty="0">
                <a:solidFill>
                  <a:schemeClr val="bg1"/>
                </a:solidFill>
              </a:rPr>
              <a:t> u </a:t>
            </a:r>
            <a:r>
              <a:rPr lang="en-US" sz="1800" dirty="0" err="1">
                <a:solidFill>
                  <a:schemeClr val="bg1"/>
                </a:solidFill>
              </a:rPr>
              <a:t>kojoj</a:t>
            </a:r>
            <a:r>
              <a:rPr lang="en-US" sz="1800" dirty="0">
                <a:solidFill>
                  <a:schemeClr val="bg1"/>
                </a:solidFill>
              </a:rPr>
              <a:t> je </a:t>
            </a:r>
            <a:r>
              <a:rPr lang="en-US" sz="1800" dirty="0" err="1">
                <a:solidFill>
                  <a:schemeClr val="bg1"/>
                </a:solidFill>
              </a:rPr>
              <a:t>nalazio</a:t>
            </a:r>
            <a:r>
              <a:rPr lang="en-US" sz="1800" dirty="0">
                <a:solidFill>
                  <a:schemeClr val="bg1"/>
                </a:solidFill>
              </a:rPr>
              <a:t> </a:t>
            </a:r>
            <a:r>
              <a:rPr lang="en-US" sz="1800" dirty="0" err="1">
                <a:solidFill>
                  <a:schemeClr val="bg1"/>
                </a:solidFill>
              </a:rPr>
              <a:t>utehu</a:t>
            </a:r>
            <a:r>
              <a:rPr lang="en-US" sz="1800" dirty="0">
                <a:solidFill>
                  <a:schemeClr val="bg1"/>
                </a:solidFill>
              </a:rPr>
              <a:t> </a:t>
            </a:r>
            <a:r>
              <a:rPr lang="en-US" sz="1800" dirty="0" err="1">
                <a:solidFill>
                  <a:schemeClr val="bg1"/>
                </a:solidFill>
              </a:rPr>
              <a:t>i</a:t>
            </a:r>
            <a:r>
              <a:rPr lang="en-US" sz="1800" dirty="0">
                <a:solidFill>
                  <a:schemeClr val="bg1"/>
                </a:solidFill>
              </a:rPr>
              <a:t> spas. </a:t>
            </a:r>
            <a:r>
              <a:rPr lang="en-US" sz="1800" dirty="0" err="1">
                <a:solidFill>
                  <a:schemeClr val="bg1"/>
                </a:solidFill>
              </a:rPr>
              <a:t>Pisao</a:t>
            </a:r>
            <a:r>
              <a:rPr lang="en-US" sz="1800" dirty="0">
                <a:solidFill>
                  <a:schemeClr val="bg1"/>
                </a:solidFill>
              </a:rPr>
              <a:t> je </a:t>
            </a:r>
            <a:r>
              <a:rPr lang="en-US" sz="1800" dirty="0" err="1">
                <a:solidFill>
                  <a:schemeClr val="bg1"/>
                </a:solidFill>
              </a:rPr>
              <a:t>sve</a:t>
            </a:r>
            <a:r>
              <a:rPr lang="en-US" sz="1800" dirty="0">
                <a:solidFill>
                  <a:schemeClr val="bg1"/>
                </a:solidFill>
              </a:rPr>
              <a:t> </a:t>
            </a:r>
            <a:r>
              <a:rPr lang="en-US" sz="1800" dirty="0" err="1">
                <a:solidFill>
                  <a:schemeClr val="bg1"/>
                </a:solidFill>
              </a:rPr>
              <a:t>vrste</a:t>
            </a:r>
            <a:r>
              <a:rPr lang="en-US" sz="1800" dirty="0">
                <a:solidFill>
                  <a:schemeClr val="bg1"/>
                </a:solidFill>
              </a:rPr>
              <a:t> </a:t>
            </a:r>
            <a:r>
              <a:rPr lang="en-US" sz="1800" dirty="0" err="1">
                <a:solidFill>
                  <a:schemeClr val="bg1"/>
                </a:solidFill>
              </a:rPr>
              <a:t>lirskih</a:t>
            </a:r>
            <a:r>
              <a:rPr lang="en-US" sz="1800" dirty="0">
                <a:solidFill>
                  <a:schemeClr val="bg1"/>
                </a:solidFill>
              </a:rPr>
              <a:t> </a:t>
            </a:r>
            <a:r>
              <a:rPr lang="en-US" sz="1800" dirty="0" err="1">
                <a:solidFill>
                  <a:schemeClr val="bg1"/>
                </a:solidFill>
              </a:rPr>
              <a:t>pesama</a:t>
            </a:r>
            <a:r>
              <a:rPr lang="en-US" sz="1800" dirty="0">
                <a:solidFill>
                  <a:schemeClr val="bg1"/>
                </a:solidFill>
              </a:rPr>
              <a:t>: </a:t>
            </a:r>
            <a:r>
              <a:rPr lang="en-US" sz="1800" dirty="0" err="1">
                <a:solidFill>
                  <a:schemeClr val="bg1"/>
                </a:solidFill>
              </a:rPr>
              <a:t>rodoljubive</a:t>
            </a:r>
            <a:r>
              <a:rPr lang="en-US" sz="1800" dirty="0">
                <a:solidFill>
                  <a:schemeClr val="bg1"/>
                </a:solidFill>
              </a:rPr>
              <a:t>, </a:t>
            </a:r>
            <a:r>
              <a:rPr lang="en-US" sz="1800" dirty="0" err="1">
                <a:solidFill>
                  <a:schemeClr val="bg1"/>
                </a:solidFill>
              </a:rPr>
              <a:t>misaone</a:t>
            </a:r>
            <a:r>
              <a:rPr lang="en-US" sz="1800" dirty="0">
                <a:solidFill>
                  <a:schemeClr val="bg1"/>
                </a:solidFill>
              </a:rPr>
              <a:t>, </a:t>
            </a:r>
            <a:r>
              <a:rPr lang="en-US" sz="1800" dirty="0" err="1">
                <a:solidFill>
                  <a:schemeClr val="bg1"/>
                </a:solidFill>
              </a:rPr>
              <a:t>političke</a:t>
            </a:r>
            <a:r>
              <a:rPr lang="en-US" sz="1800" dirty="0">
                <a:solidFill>
                  <a:schemeClr val="bg1"/>
                </a:solidFill>
              </a:rPr>
              <a:t>, </a:t>
            </a:r>
            <a:r>
              <a:rPr lang="en-US" sz="1800" dirty="0" err="1">
                <a:solidFill>
                  <a:schemeClr val="bg1"/>
                </a:solidFill>
              </a:rPr>
              <a:t>šaljive</a:t>
            </a:r>
            <a:r>
              <a:rPr lang="en-US" sz="1800" dirty="0">
                <a:solidFill>
                  <a:schemeClr val="bg1"/>
                </a:solidFill>
              </a:rPr>
              <a:t>, </a:t>
            </a:r>
            <a:r>
              <a:rPr lang="en-US" sz="1800" dirty="0" err="1">
                <a:solidFill>
                  <a:schemeClr val="bg1"/>
                </a:solidFill>
              </a:rPr>
              <a:t>satirične</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dečije</a:t>
            </a:r>
            <a:r>
              <a:rPr lang="en-US" sz="1800" dirty="0">
                <a:solidFill>
                  <a:schemeClr val="bg1"/>
                </a:solidFill>
              </a:rPr>
              <a:t>. </a:t>
            </a:r>
            <a:r>
              <a:rPr lang="en-US" sz="1800" dirty="0" err="1">
                <a:solidFill>
                  <a:schemeClr val="bg1"/>
                </a:solidFill>
              </a:rPr>
              <a:t>Takođe</a:t>
            </a:r>
            <a:r>
              <a:rPr lang="en-US" sz="1800" dirty="0">
                <a:solidFill>
                  <a:schemeClr val="bg1"/>
                </a:solidFill>
              </a:rPr>
              <a:t> se </a:t>
            </a:r>
            <a:r>
              <a:rPr lang="en-US" sz="1800" dirty="0" err="1">
                <a:solidFill>
                  <a:schemeClr val="bg1"/>
                </a:solidFill>
              </a:rPr>
              <a:t>bavio</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prevođenjem</a:t>
            </a:r>
            <a:r>
              <a:rPr lang="en-US" sz="1800" dirty="0">
                <a:solidFill>
                  <a:schemeClr val="bg1"/>
                </a:solidFill>
              </a:rPr>
              <a:t> </a:t>
            </a:r>
            <a:r>
              <a:rPr lang="en-US" sz="1800" dirty="0" err="1">
                <a:solidFill>
                  <a:schemeClr val="bg1"/>
                </a:solidFill>
              </a:rPr>
              <a:t>i</a:t>
            </a:r>
            <a:r>
              <a:rPr lang="en-US" sz="1800" dirty="0">
                <a:solidFill>
                  <a:schemeClr val="bg1"/>
                </a:solidFill>
              </a:rPr>
              <a:t> to </a:t>
            </a:r>
            <a:r>
              <a:rPr lang="en-US" sz="1800" dirty="0" err="1">
                <a:solidFill>
                  <a:schemeClr val="bg1"/>
                </a:solidFill>
              </a:rPr>
              <a:t>sa</a:t>
            </a:r>
            <a:r>
              <a:rPr lang="en-US" sz="1800" dirty="0">
                <a:solidFill>
                  <a:schemeClr val="bg1"/>
                </a:solidFill>
              </a:rPr>
              <a:t> </a:t>
            </a:r>
            <a:r>
              <a:rPr lang="en-US" sz="1800" dirty="0" err="1">
                <a:solidFill>
                  <a:schemeClr val="bg1"/>
                </a:solidFill>
              </a:rPr>
              <a:t>mađarskog</a:t>
            </a:r>
            <a:r>
              <a:rPr lang="en-US" sz="1800" dirty="0">
                <a:solidFill>
                  <a:schemeClr val="bg1"/>
                </a:solidFill>
              </a:rPr>
              <a:t>, </a:t>
            </a:r>
            <a:r>
              <a:rPr lang="en-US" sz="1800" dirty="0" err="1">
                <a:solidFill>
                  <a:schemeClr val="bg1"/>
                </a:solidFill>
              </a:rPr>
              <a:t>ruskog</a:t>
            </a:r>
            <a:r>
              <a:rPr lang="en-US" sz="1800" dirty="0">
                <a:solidFill>
                  <a:schemeClr val="bg1"/>
                </a:solidFill>
              </a:rPr>
              <a:t>, </a:t>
            </a:r>
            <a:r>
              <a:rPr lang="en-US" sz="1800" dirty="0" err="1">
                <a:solidFill>
                  <a:schemeClr val="bg1"/>
                </a:solidFill>
              </a:rPr>
              <a:t>nemačkog</a:t>
            </a:r>
            <a:r>
              <a:rPr lang="en-US" sz="1800" dirty="0">
                <a:solidFill>
                  <a:schemeClr val="bg1"/>
                </a:solidFill>
              </a:rPr>
              <a:t>, </a:t>
            </a:r>
            <a:r>
              <a:rPr lang="en-US" sz="1800" dirty="0" err="1">
                <a:solidFill>
                  <a:schemeClr val="bg1"/>
                </a:solidFill>
              </a:rPr>
              <a:t>francuskog</a:t>
            </a:r>
            <a:r>
              <a:rPr lang="en-US" sz="1800" dirty="0">
                <a:solidFill>
                  <a:schemeClr val="bg1"/>
                </a:solidFill>
              </a:rPr>
              <a:t>, </a:t>
            </a:r>
            <a:r>
              <a:rPr lang="en-US" sz="1800" dirty="0" err="1">
                <a:solidFill>
                  <a:schemeClr val="bg1"/>
                </a:solidFill>
              </a:rPr>
              <a:t>latinskog</a:t>
            </a:r>
            <a:r>
              <a:rPr lang="en-US" sz="1800" dirty="0">
                <a:solidFill>
                  <a:schemeClr val="bg1"/>
                </a:solidFill>
              </a:rPr>
              <a:t>, </a:t>
            </a:r>
            <a:r>
              <a:rPr lang="en-US" sz="1800" dirty="0" err="1">
                <a:solidFill>
                  <a:schemeClr val="bg1"/>
                </a:solidFill>
              </a:rPr>
              <a:t>poljskog</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češkog</a:t>
            </a:r>
            <a:r>
              <a:rPr lang="en-US" sz="1800" dirty="0">
                <a:solidFill>
                  <a:schemeClr val="bg1"/>
                </a:solidFill>
              </a:rPr>
              <a:t> </a:t>
            </a:r>
            <a:r>
              <a:rPr lang="en-US" sz="1800" dirty="0" err="1">
                <a:solidFill>
                  <a:schemeClr val="bg1"/>
                </a:solidFill>
              </a:rPr>
              <a:t>jezika</a:t>
            </a:r>
            <a:r>
              <a:rPr lang="en-US" sz="1800" dirty="0">
                <a:solidFill>
                  <a:schemeClr val="bg1"/>
                </a:solidFill>
              </a:rPr>
              <a:t>. Kao </a:t>
            </a:r>
            <a:r>
              <a:rPr lang="en-US" sz="1800" dirty="0" err="1">
                <a:solidFill>
                  <a:schemeClr val="bg1"/>
                </a:solidFill>
              </a:rPr>
              <a:t>i</a:t>
            </a:r>
            <a:r>
              <a:rPr lang="en-US" sz="1800" dirty="0">
                <a:solidFill>
                  <a:schemeClr val="bg1"/>
                </a:solidFill>
              </a:rPr>
              <a:t> u </a:t>
            </a:r>
            <a:r>
              <a:rPr lang="en-US" sz="1800" dirty="0" err="1">
                <a:solidFill>
                  <a:schemeClr val="bg1"/>
                </a:solidFill>
              </a:rPr>
              <a:t>pisanju</a:t>
            </a:r>
            <a:r>
              <a:rPr lang="en-US" sz="1800" dirty="0">
                <a:solidFill>
                  <a:schemeClr val="bg1"/>
                </a:solidFill>
              </a:rPr>
              <a:t> </a:t>
            </a:r>
            <a:r>
              <a:rPr lang="en-US" sz="1800" dirty="0" err="1">
                <a:solidFill>
                  <a:schemeClr val="bg1"/>
                </a:solidFill>
              </a:rPr>
              <a:t>poezije</a:t>
            </a:r>
            <a:r>
              <a:rPr lang="en-US" sz="1800" dirty="0">
                <a:solidFill>
                  <a:schemeClr val="bg1"/>
                </a:solidFill>
              </a:rPr>
              <a:t> </a:t>
            </a:r>
            <a:r>
              <a:rPr lang="en-US" sz="1800" dirty="0" err="1">
                <a:solidFill>
                  <a:schemeClr val="bg1"/>
                </a:solidFill>
              </a:rPr>
              <a:t>tako</a:t>
            </a:r>
            <a:r>
              <a:rPr lang="en-US" sz="1800" dirty="0">
                <a:solidFill>
                  <a:schemeClr val="bg1"/>
                </a:solidFill>
              </a:rPr>
              <a:t> </a:t>
            </a:r>
            <a:r>
              <a:rPr lang="en-US" sz="1800" dirty="0" err="1">
                <a:solidFill>
                  <a:schemeClr val="bg1"/>
                </a:solidFill>
              </a:rPr>
              <a:t>i</a:t>
            </a:r>
            <a:r>
              <a:rPr lang="en-US" sz="1800" dirty="0">
                <a:solidFill>
                  <a:schemeClr val="bg1"/>
                </a:solidFill>
              </a:rPr>
              <a:t> u </a:t>
            </a:r>
            <a:r>
              <a:rPr lang="en-US" sz="1800" dirty="0" err="1">
                <a:solidFill>
                  <a:schemeClr val="bg1"/>
                </a:solidFill>
              </a:rPr>
              <a:t>prevođenju</a:t>
            </a:r>
            <a:r>
              <a:rPr lang="en-US" sz="1800" dirty="0">
                <a:solidFill>
                  <a:schemeClr val="bg1"/>
                </a:solidFill>
              </a:rPr>
              <a:t> je bio </a:t>
            </a:r>
            <a:r>
              <a:rPr lang="en-US" sz="1800" dirty="0" err="1">
                <a:solidFill>
                  <a:schemeClr val="bg1"/>
                </a:solidFill>
              </a:rPr>
              <a:t>veoma</a:t>
            </a:r>
            <a:r>
              <a:rPr lang="en-US" sz="1800" dirty="0">
                <a:solidFill>
                  <a:schemeClr val="bg1"/>
                </a:solidFill>
              </a:rPr>
              <a:t> </a:t>
            </a:r>
            <a:r>
              <a:rPr lang="en-US" sz="1800" dirty="0" err="1">
                <a:solidFill>
                  <a:schemeClr val="bg1"/>
                </a:solidFill>
              </a:rPr>
              <a:t>uspešan</a:t>
            </a:r>
            <a:r>
              <a:rPr lang="en-US" sz="1800" dirty="0">
                <a:solidFill>
                  <a:schemeClr val="bg1"/>
                </a:solidFill>
              </a:rPr>
              <a:t>, </a:t>
            </a:r>
            <a:r>
              <a:rPr lang="en-US" sz="1800" dirty="0" err="1">
                <a:solidFill>
                  <a:schemeClr val="bg1"/>
                </a:solidFill>
              </a:rPr>
              <a:t>čak</a:t>
            </a:r>
            <a:r>
              <a:rPr lang="en-US" sz="1800" dirty="0">
                <a:solidFill>
                  <a:schemeClr val="bg1"/>
                </a:solidFill>
              </a:rPr>
              <a:t> </a:t>
            </a:r>
            <a:r>
              <a:rPr lang="en-US" sz="1800" dirty="0" err="1">
                <a:solidFill>
                  <a:schemeClr val="bg1"/>
                </a:solidFill>
              </a:rPr>
              <a:t>su</a:t>
            </a:r>
            <a:r>
              <a:rPr lang="en-US" sz="1800" dirty="0">
                <a:solidFill>
                  <a:schemeClr val="bg1"/>
                </a:solidFill>
              </a:rPr>
              <a:t> </a:t>
            </a:r>
            <a:r>
              <a:rPr lang="en-US" sz="1800" dirty="0" err="1">
                <a:solidFill>
                  <a:schemeClr val="bg1"/>
                </a:solidFill>
              </a:rPr>
              <a:t>za</a:t>
            </a:r>
            <a:r>
              <a:rPr lang="en-US" sz="1800" dirty="0">
                <a:solidFill>
                  <a:schemeClr val="bg1"/>
                </a:solidFill>
              </a:rPr>
              <a:t> </a:t>
            </a:r>
            <a:r>
              <a:rPr lang="en-US" sz="1800" dirty="0" err="1">
                <a:solidFill>
                  <a:schemeClr val="bg1"/>
                </a:solidFill>
              </a:rPr>
              <a:t>njegove</a:t>
            </a:r>
            <a:r>
              <a:rPr lang="en-US" sz="1800" dirty="0">
                <a:solidFill>
                  <a:schemeClr val="bg1"/>
                </a:solidFill>
              </a:rPr>
              <a:t> </a:t>
            </a:r>
            <a:r>
              <a:rPr lang="en-US" sz="1800" dirty="0" err="1">
                <a:solidFill>
                  <a:schemeClr val="bg1"/>
                </a:solidFill>
              </a:rPr>
              <a:t>prevode</a:t>
            </a:r>
            <a:r>
              <a:rPr lang="en-US" sz="1800" dirty="0">
                <a:solidFill>
                  <a:schemeClr val="bg1"/>
                </a:solidFill>
              </a:rPr>
              <a:t> </a:t>
            </a:r>
            <a:r>
              <a:rPr lang="en-US" sz="1800" dirty="0" err="1">
                <a:solidFill>
                  <a:schemeClr val="bg1"/>
                </a:solidFill>
              </a:rPr>
              <a:t>govorili</a:t>
            </a:r>
            <a:r>
              <a:rPr lang="en-US" sz="1800" dirty="0">
                <a:solidFill>
                  <a:schemeClr val="bg1"/>
                </a:solidFill>
              </a:rPr>
              <a:t> </a:t>
            </a:r>
            <a:r>
              <a:rPr lang="en-US" sz="1800" dirty="0" err="1">
                <a:solidFill>
                  <a:schemeClr val="bg1"/>
                </a:solidFill>
              </a:rPr>
              <a:t>da</a:t>
            </a:r>
            <a:r>
              <a:rPr lang="en-US" sz="1800" dirty="0">
                <a:solidFill>
                  <a:schemeClr val="bg1"/>
                </a:solidFill>
              </a:rPr>
              <a:t> </a:t>
            </a:r>
            <a:r>
              <a:rPr lang="en-US" sz="1800" dirty="0" err="1">
                <a:solidFill>
                  <a:schemeClr val="bg1"/>
                </a:solidFill>
              </a:rPr>
              <a:t>prevazilaze</a:t>
            </a:r>
            <a:r>
              <a:rPr lang="en-US" sz="1800" dirty="0">
                <a:solidFill>
                  <a:schemeClr val="bg1"/>
                </a:solidFill>
              </a:rPr>
              <a:t> </a:t>
            </a:r>
            <a:r>
              <a:rPr lang="en-US" sz="1800" dirty="0" err="1">
                <a:solidFill>
                  <a:schemeClr val="bg1"/>
                </a:solidFill>
              </a:rPr>
              <a:t>orginalna</a:t>
            </a:r>
            <a:r>
              <a:rPr lang="en-US" sz="1800" dirty="0">
                <a:solidFill>
                  <a:schemeClr val="bg1"/>
                </a:solidFill>
              </a:rPr>
              <a:t> </a:t>
            </a:r>
            <a:r>
              <a:rPr lang="en-US" sz="1800" dirty="0" err="1">
                <a:solidFill>
                  <a:schemeClr val="bg1"/>
                </a:solidFill>
              </a:rPr>
              <a:t>dela</a:t>
            </a:r>
            <a:r>
              <a:rPr lang="en-US" sz="1800" dirty="0">
                <a:solidFill>
                  <a:schemeClr val="bg1"/>
                </a:solidFill>
              </a:rPr>
              <a:t>.  </a:t>
            </a:r>
            <a:r>
              <a:rPr lang="en-US" sz="1800" dirty="0" err="1">
                <a:solidFill>
                  <a:schemeClr val="bg1"/>
                </a:solidFill>
              </a:rPr>
              <a:t>Najbolji</a:t>
            </a:r>
            <a:r>
              <a:rPr lang="en-US" sz="1800" dirty="0">
                <a:solidFill>
                  <a:schemeClr val="bg1"/>
                </a:solidFill>
              </a:rPr>
              <a:t> </a:t>
            </a:r>
            <a:r>
              <a:rPr lang="en-US" sz="1800" dirty="0" err="1">
                <a:solidFill>
                  <a:schemeClr val="bg1"/>
                </a:solidFill>
              </a:rPr>
              <a:t>su</a:t>
            </a:r>
            <a:r>
              <a:rPr lang="en-US" sz="1800" dirty="0">
                <a:solidFill>
                  <a:schemeClr val="bg1"/>
                </a:solidFill>
              </a:rPr>
              <a:t> mu </a:t>
            </a:r>
            <a:r>
              <a:rPr lang="en-US" sz="1800" dirty="0" err="1">
                <a:solidFill>
                  <a:schemeClr val="bg1"/>
                </a:solidFill>
              </a:rPr>
              <a:t>prevodi</a:t>
            </a:r>
            <a:r>
              <a:rPr lang="en-US" sz="1800" dirty="0">
                <a:solidFill>
                  <a:schemeClr val="bg1"/>
                </a:solidFill>
              </a:rPr>
              <a:t> </a:t>
            </a:r>
            <a:r>
              <a:rPr lang="en-US" sz="1800" dirty="0" err="1">
                <a:solidFill>
                  <a:schemeClr val="bg1"/>
                </a:solidFill>
              </a:rPr>
              <a:t>mađarskog</a:t>
            </a:r>
            <a:r>
              <a:rPr lang="en-US" sz="1800" dirty="0">
                <a:solidFill>
                  <a:schemeClr val="bg1"/>
                </a:solidFill>
              </a:rPr>
              <a:t> </a:t>
            </a:r>
            <a:r>
              <a:rPr lang="en-US" sz="1800" dirty="0" err="1">
                <a:solidFill>
                  <a:schemeClr val="bg1"/>
                </a:solidFill>
              </a:rPr>
              <a:t>pesnika</a:t>
            </a:r>
            <a:r>
              <a:rPr lang="en-US" sz="1800" dirty="0">
                <a:solidFill>
                  <a:schemeClr val="bg1"/>
                </a:solidFill>
              </a:rPr>
              <a:t> Aleksandra </a:t>
            </a:r>
            <a:r>
              <a:rPr lang="en-US" sz="1800" dirty="0" err="1">
                <a:solidFill>
                  <a:schemeClr val="bg1"/>
                </a:solidFill>
              </a:rPr>
              <a:t>Petefija</a:t>
            </a:r>
            <a:r>
              <a:rPr lang="en-US" sz="1800" dirty="0">
                <a:solidFill>
                  <a:schemeClr val="bg1"/>
                </a:solidFill>
              </a:rPr>
              <a:t>.</a:t>
            </a:r>
            <a:br>
              <a:rPr lang="en-US" sz="1800" dirty="0">
                <a:solidFill>
                  <a:schemeClr val="bg1"/>
                </a:solidFill>
              </a:rPr>
            </a:br>
            <a:r>
              <a:rPr lang="en-US" sz="1800" dirty="0" err="1">
                <a:solidFill>
                  <a:schemeClr val="bg1"/>
                </a:solidFill>
              </a:rPr>
              <a:t>Lekarsku</a:t>
            </a:r>
            <a:r>
              <a:rPr lang="en-US" sz="1800" dirty="0">
                <a:solidFill>
                  <a:schemeClr val="bg1"/>
                </a:solidFill>
              </a:rPr>
              <a:t> </a:t>
            </a:r>
            <a:r>
              <a:rPr lang="en-US" sz="1800" dirty="0" err="1">
                <a:solidFill>
                  <a:schemeClr val="bg1"/>
                </a:solidFill>
              </a:rPr>
              <a:t>praksu</a:t>
            </a:r>
            <a:r>
              <a:rPr lang="en-US" sz="1800" dirty="0">
                <a:solidFill>
                  <a:schemeClr val="bg1"/>
                </a:solidFill>
              </a:rPr>
              <a:t> </a:t>
            </a:r>
            <a:r>
              <a:rPr lang="en-US" sz="1800" dirty="0" err="1">
                <a:solidFill>
                  <a:schemeClr val="bg1"/>
                </a:solidFill>
              </a:rPr>
              <a:t>nije</a:t>
            </a:r>
            <a:r>
              <a:rPr lang="en-US" sz="1800" dirty="0">
                <a:solidFill>
                  <a:schemeClr val="bg1"/>
                </a:solidFill>
              </a:rPr>
              <a:t> </a:t>
            </a:r>
            <a:r>
              <a:rPr lang="en-US" sz="1800" dirty="0" err="1">
                <a:solidFill>
                  <a:schemeClr val="bg1"/>
                </a:solidFill>
              </a:rPr>
              <a:t>napustao</a:t>
            </a:r>
            <a:r>
              <a:rPr lang="en-US" sz="1800" dirty="0">
                <a:solidFill>
                  <a:schemeClr val="bg1"/>
                </a:solidFill>
              </a:rPr>
              <a:t>, </a:t>
            </a:r>
            <a:r>
              <a:rPr lang="en-US" sz="1800" dirty="0" err="1">
                <a:solidFill>
                  <a:schemeClr val="bg1"/>
                </a:solidFill>
              </a:rPr>
              <a:t>naprotiv</a:t>
            </a:r>
            <a:r>
              <a:rPr lang="en-US" sz="1800" dirty="0">
                <a:solidFill>
                  <a:schemeClr val="bg1"/>
                </a:solidFill>
              </a:rPr>
              <a:t> </a:t>
            </a:r>
            <a:r>
              <a:rPr lang="en-US" sz="1800" dirty="0" err="1">
                <a:solidFill>
                  <a:schemeClr val="bg1"/>
                </a:solidFill>
              </a:rPr>
              <a:t>lečio</a:t>
            </a:r>
            <a:r>
              <a:rPr lang="en-US" sz="1800" dirty="0">
                <a:solidFill>
                  <a:schemeClr val="bg1"/>
                </a:solidFill>
              </a:rPr>
              <a:t> je </a:t>
            </a:r>
            <a:r>
              <a:rPr lang="en-US" sz="1800" dirty="0" err="1">
                <a:solidFill>
                  <a:schemeClr val="bg1"/>
                </a:solidFill>
              </a:rPr>
              <a:t>često</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bez</a:t>
            </a:r>
            <a:r>
              <a:rPr lang="en-US" sz="1800" dirty="0">
                <a:solidFill>
                  <a:schemeClr val="bg1"/>
                </a:solidFill>
              </a:rPr>
              <a:t> </a:t>
            </a:r>
            <a:r>
              <a:rPr lang="en-US" sz="1800" dirty="0" err="1">
                <a:solidFill>
                  <a:schemeClr val="bg1"/>
                </a:solidFill>
              </a:rPr>
              <a:t>nadoknade</a:t>
            </a:r>
            <a:r>
              <a:rPr lang="en-US" sz="1800" dirty="0">
                <a:solidFill>
                  <a:schemeClr val="bg1"/>
                </a:solidFill>
              </a:rPr>
              <a:t> </a:t>
            </a:r>
            <a:r>
              <a:rPr lang="en-US" sz="1800" dirty="0" err="1">
                <a:solidFill>
                  <a:schemeClr val="bg1"/>
                </a:solidFill>
              </a:rPr>
              <a:t>i</a:t>
            </a:r>
            <a:r>
              <a:rPr lang="en-US" sz="1800" dirty="0">
                <a:solidFill>
                  <a:schemeClr val="bg1"/>
                </a:solidFill>
              </a:rPr>
              <a:t> </a:t>
            </a:r>
            <a:r>
              <a:rPr lang="en-US" sz="1800" dirty="0" err="1">
                <a:solidFill>
                  <a:schemeClr val="bg1"/>
                </a:solidFill>
              </a:rPr>
              <a:t>član</a:t>
            </a:r>
            <a:r>
              <a:rPr lang="en-US" sz="1800" dirty="0">
                <a:solidFill>
                  <a:schemeClr val="bg1"/>
                </a:solidFill>
              </a:rPr>
              <a:t> je  </a:t>
            </a:r>
            <a:r>
              <a:rPr lang="en-US" sz="1800" dirty="0" err="1">
                <a:solidFill>
                  <a:schemeClr val="bg1"/>
                </a:solidFill>
              </a:rPr>
              <a:t>od</a:t>
            </a:r>
            <a:r>
              <a:rPr lang="en-US" sz="1800" dirty="0">
                <a:solidFill>
                  <a:schemeClr val="bg1"/>
                </a:solidFill>
              </a:rPr>
              <a:t> </a:t>
            </a:r>
            <a:r>
              <a:rPr lang="en-US" sz="1800" dirty="0" err="1">
                <a:solidFill>
                  <a:schemeClr val="bg1"/>
                </a:solidFill>
              </a:rPr>
              <a:t>osnivanja</a:t>
            </a:r>
            <a:r>
              <a:rPr lang="en-US" sz="1800" dirty="0">
                <a:solidFill>
                  <a:schemeClr val="bg1"/>
                </a:solidFill>
              </a:rPr>
              <a:t> </a:t>
            </a:r>
            <a:r>
              <a:rPr lang="en-US" sz="1800" dirty="0" err="1">
                <a:solidFill>
                  <a:schemeClr val="bg1"/>
                </a:solidFill>
              </a:rPr>
              <a:t>Srpskog</a:t>
            </a:r>
            <a:r>
              <a:rPr lang="en-US" sz="1800" dirty="0">
                <a:solidFill>
                  <a:schemeClr val="bg1"/>
                </a:solidFill>
              </a:rPr>
              <a:t> </a:t>
            </a:r>
            <a:r>
              <a:rPr lang="en-US" sz="1800" dirty="0" err="1">
                <a:solidFill>
                  <a:schemeClr val="bg1"/>
                </a:solidFill>
              </a:rPr>
              <a:t>lekarskog</a:t>
            </a:r>
            <a:r>
              <a:rPr lang="en-US" sz="1800" dirty="0">
                <a:solidFill>
                  <a:schemeClr val="bg1"/>
                </a:solidFill>
              </a:rPr>
              <a:t> </a:t>
            </a:r>
            <a:r>
              <a:rPr lang="en-US" sz="1800" dirty="0" err="1">
                <a:solidFill>
                  <a:schemeClr val="bg1"/>
                </a:solidFill>
              </a:rPr>
              <a:t>društva</a:t>
            </a:r>
            <a:r>
              <a:rPr lang="en-US" sz="1800" dirty="0">
                <a:solidFill>
                  <a:schemeClr val="bg1"/>
                </a:solidFill>
              </a:rPr>
              <a:t>.</a:t>
            </a:r>
            <a:br>
              <a:rPr lang="en-US" sz="1800" dirty="0">
                <a:solidFill>
                  <a:schemeClr val="bg1"/>
                </a:solidFill>
              </a:rPr>
            </a:br>
            <a:r>
              <a:rPr lang="en-US" sz="1800" dirty="0" err="1">
                <a:solidFill>
                  <a:schemeClr val="bg1"/>
                </a:solidFill>
              </a:rPr>
              <a:t>Iza</a:t>
            </a:r>
            <a:r>
              <a:rPr lang="en-US" sz="1800" dirty="0">
                <a:solidFill>
                  <a:schemeClr val="bg1"/>
                </a:solidFill>
              </a:rPr>
              <a:t> </a:t>
            </a:r>
            <a:r>
              <a:rPr lang="en-US" sz="1800" dirty="0" err="1">
                <a:solidFill>
                  <a:schemeClr val="bg1"/>
                </a:solidFill>
              </a:rPr>
              <a:t>sebe</a:t>
            </a:r>
            <a:r>
              <a:rPr lang="en-US" sz="1800" dirty="0">
                <a:solidFill>
                  <a:schemeClr val="bg1"/>
                </a:solidFill>
              </a:rPr>
              <a:t> </a:t>
            </a:r>
            <a:r>
              <a:rPr lang="en-US" sz="1800" dirty="0" err="1">
                <a:solidFill>
                  <a:schemeClr val="bg1"/>
                </a:solidFill>
              </a:rPr>
              <a:t>ostavio</a:t>
            </a:r>
            <a:r>
              <a:rPr lang="en-US" sz="1800" dirty="0">
                <a:solidFill>
                  <a:schemeClr val="bg1"/>
                </a:solidFill>
              </a:rPr>
              <a:t> je </a:t>
            </a:r>
            <a:r>
              <a:rPr lang="en-US" sz="1800" dirty="0" err="1">
                <a:solidFill>
                  <a:schemeClr val="bg1"/>
                </a:solidFill>
              </a:rPr>
              <a:t>brojna</a:t>
            </a:r>
            <a:r>
              <a:rPr lang="en-US" sz="1800" dirty="0">
                <a:solidFill>
                  <a:schemeClr val="bg1"/>
                </a:solidFill>
              </a:rPr>
              <a:t> </a:t>
            </a:r>
            <a:r>
              <a:rPr lang="en-US" sz="1800" dirty="0" err="1">
                <a:solidFill>
                  <a:schemeClr val="bg1"/>
                </a:solidFill>
              </a:rPr>
              <a:t>dela</a:t>
            </a:r>
            <a:r>
              <a:rPr lang="en-US" sz="1800" dirty="0">
                <a:solidFill>
                  <a:schemeClr val="bg1"/>
                </a:solidFill>
              </a:rPr>
              <a:t>. </a:t>
            </a:r>
          </a:p>
        </p:txBody>
      </p:sp>
      <p:sp>
        <p:nvSpPr>
          <p:cNvPr id="4" name="TextBox 3"/>
          <p:cNvSpPr txBox="1"/>
          <p:nvPr/>
        </p:nvSpPr>
        <p:spPr>
          <a:xfrm>
            <a:off x="2133600" y="0"/>
            <a:ext cx="4419600" cy="369332"/>
          </a:xfrm>
          <a:prstGeom prst="rect">
            <a:avLst/>
          </a:prstGeom>
          <a:noFill/>
        </p:spPr>
        <p:txBody>
          <a:bodyPr wrap="square" rtlCol="0">
            <a:spAutoFit/>
          </a:bodyPr>
          <a:lstStyle/>
          <a:p>
            <a:pPr algn="ctr"/>
            <a:r>
              <a:rPr lang="sr-Latn-RS" dirty="0" smtClean="0">
                <a:solidFill>
                  <a:schemeClr val="bg1"/>
                </a:solidFill>
              </a:rPr>
              <a:t>Jovan Jovanović Zmaj</a:t>
            </a:r>
            <a:endParaRPr lang="en-US" dirty="0">
              <a:solidFill>
                <a:schemeClr val="bg1"/>
              </a:solidFill>
            </a:endParaRPr>
          </a:p>
        </p:txBody>
      </p:sp>
      <p:pic>
        <p:nvPicPr>
          <p:cNvPr id="6" name="Picture 5" descr="Jovan Jovanovic Zmaj.jpg"/>
          <p:cNvPicPr>
            <a:picLocks noChangeAspect="1"/>
          </p:cNvPicPr>
          <p:nvPr/>
        </p:nvPicPr>
        <p:blipFill>
          <a:blip r:embed="rId2" cstate="print"/>
          <a:stretch>
            <a:fillRect/>
          </a:stretch>
        </p:blipFill>
        <p:spPr>
          <a:xfrm>
            <a:off x="3657600" y="381000"/>
            <a:ext cx="1143001" cy="1065811"/>
          </a:xfrm>
          <a:prstGeom prst="rect">
            <a:avLst/>
          </a:prstGeom>
        </p:spPr>
      </p:pic>
      <p:sp>
        <p:nvSpPr>
          <p:cNvPr id="7" name="TextBox 6"/>
          <p:cNvSpPr txBox="1"/>
          <p:nvPr/>
        </p:nvSpPr>
        <p:spPr>
          <a:xfrm>
            <a:off x="6705600" y="6172200"/>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rPr>
              <a:t>       </a:t>
            </a:r>
            <a:r>
              <a:rPr lang="sr-Latn-RS" sz="3200" dirty="0" smtClean="0">
                <a:solidFill>
                  <a:schemeClr val="bg1"/>
                </a:solidFill>
                <a:hlinkClick r:id="rId3" action="ppaction://hlinksldjump"/>
              </a:rPr>
              <a:t>Dalje</a:t>
            </a:r>
            <a:r>
              <a:rPr lang="sr-Latn-RS" sz="3200" dirty="0" smtClean="0">
                <a:solidFill>
                  <a:schemeClr val="bg1"/>
                </a:solidFill>
              </a:rPr>
              <a:t> </a:t>
            </a:r>
            <a:endParaRPr lang="en-US" sz="3200" dirty="0">
              <a:solidFill>
                <a:schemeClr val="bg1"/>
              </a:solidFill>
            </a:endParaRPr>
          </a:p>
        </p:txBody>
      </p:sp>
    </p:spTree>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2590800"/>
            <a:ext cx="8997313"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7200" fontAlgn="base">
              <a:spcBef>
                <a:spcPct val="0"/>
              </a:spcBef>
              <a:spcAft>
                <a:spcPct val="0"/>
              </a:spcAft>
            </a:pPr>
            <a:r>
              <a:rPr lang="en-US" dirty="0" err="1" smtClean="0">
                <a:solidFill>
                  <a:schemeClr val="bg1"/>
                </a:solidFill>
              </a:rPr>
              <a:t>Najznačajnija</a:t>
            </a:r>
            <a:r>
              <a:rPr lang="en-US" dirty="0" smtClean="0">
                <a:solidFill>
                  <a:schemeClr val="bg1"/>
                </a:solidFill>
              </a:rPr>
              <a:t> </a:t>
            </a:r>
            <a:r>
              <a:rPr lang="en-US" dirty="0" err="1" smtClean="0">
                <a:solidFill>
                  <a:schemeClr val="bg1"/>
                </a:solidFill>
              </a:rPr>
              <a:t>objavljena</a:t>
            </a:r>
            <a:r>
              <a:rPr lang="en-US" dirty="0" smtClean="0">
                <a:solidFill>
                  <a:schemeClr val="bg1"/>
                </a:solidFill>
              </a:rPr>
              <a:t> </a:t>
            </a:r>
            <a:r>
              <a:rPr lang="en-US" dirty="0" err="1" smtClean="0">
                <a:solidFill>
                  <a:schemeClr val="bg1"/>
                </a:solidFill>
              </a:rPr>
              <a:t>dela</a:t>
            </a:r>
            <a:r>
              <a:rPr lang="en-US" dirty="0" smtClean="0">
                <a:solidFill>
                  <a:schemeClr val="bg1"/>
                </a:solidFill>
              </a:rPr>
              <a:t>: </a:t>
            </a:r>
            <a:r>
              <a:rPr lang="en-US" dirty="0" err="1" smtClean="0">
                <a:solidFill>
                  <a:schemeClr val="bg1"/>
                </a:solidFill>
              </a:rPr>
              <a:t>Đulići</a:t>
            </a:r>
            <a:r>
              <a:rPr lang="en-US" dirty="0" smtClean="0">
                <a:solidFill>
                  <a:schemeClr val="bg1"/>
                </a:solidFill>
              </a:rPr>
              <a:t> (1864- u </a:t>
            </a:r>
            <a:r>
              <a:rPr lang="en-US" dirty="0" err="1" smtClean="0">
                <a:solidFill>
                  <a:schemeClr val="bg1"/>
                </a:solidFill>
              </a:rPr>
              <a:t>ovoj</a:t>
            </a:r>
            <a:r>
              <a:rPr lang="en-US" dirty="0" smtClean="0">
                <a:solidFill>
                  <a:schemeClr val="bg1"/>
                </a:solidFill>
              </a:rPr>
              <a:t> </a:t>
            </a:r>
            <a:r>
              <a:rPr lang="en-US" dirty="0" err="1" smtClean="0">
                <a:solidFill>
                  <a:schemeClr val="bg1"/>
                </a:solidFill>
              </a:rPr>
              <a:t>zbirci</a:t>
            </a:r>
            <a:r>
              <a:rPr lang="en-US" dirty="0" smtClean="0">
                <a:solidFill>
                  <a:schemeClr val="bg1"/>
                </a:solidFill>
              </a:rPr>
              <a:t> </a:t>
            </a:r>
            <a:r>
              <a:rPr lang="en-US" dirty="0" err="1" smtClean="0">
                <a:solidFill>
                  <a:schemeClr val="bg1"/>
                </a:solidFill>
              </a:rPr>
              <a:t>pesama</a:t>
            </a:r>
            <a:r>
              <a:rPr lang="en-US" dirty="0" smtClean="0">
                <a:solidFill>
                  <a:schemeClr val="bg1"/>
                </a:solidFill>
              </a:rPr>
              <a:t> Jovan </a:t>
            </a:r>
            <a:r>
              <a:rPr lang="en-US" dirty="0" err="1" smtClean="0">
                <a:solidFill>
                  <a:schemeClr val="bg1"/>
                </a:solidFill>
              </a:rPr>
              <a:t>Jovanović</a:t>
            </a:r>
            <a:r>
              <a:rPr lang="en-US" dirty="0" smtClean="0">
                <a:solidFill>
                  <a:schemeClr val="bg1"/>
                </a:solidFill>
              </a:rPr>
              <a:t>  </a:t>
            </a:r>
            <a:r>
              <a:rPr lang="en-US" dirty="0" err="1" smtClean="0">
                <a:solidFill>
                  <a:schemeClr val="bg1"/>
                </a:solidFill>
              </a:rPr>
              <a:t>Zmaj</a:t>
            </a:r>
            <a:r>
              <a:rPr lang="en-US" dirty="0" smtClean="0">
                <a:solidFill>
                  <a:schemeClr val="bg1"/>
                </a:solidFill>
              </a:rPr>
              <a:t> </a:t>
            </a:r>
            <a:r>
              <a:rPr lang="en-US" dirty="0" err="1" smtClean="0">
                <a:solidFill>
                  <a:schemeClr val="bg1"/>
                </a:solidFill>
              </a:rPr>
              <a:t>opeva</a:t>
            </a:r>
            <a:r>
              <a:rPr lang="en-US" dirty="0" smtClean="0">
                <a:solidFill>
                  <a:schemeClr val="bg1"/>
                </a:solidFill>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porodične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dane,radost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zivljenja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Đulići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uveoci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(1882- 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ovoj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zbirci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opevani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tragični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dani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dani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Pevanija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(1882 -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Odabrane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celokupne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umotvorine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prozi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op</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irnim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životopisom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Snohvatice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(1895),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Čika-Jova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srpskoj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(1899),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Devesilje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(1900),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Čika-Jova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srpskoj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omladini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(1901).</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Umro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4.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juna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1904.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godine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kući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danas</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Zmajeva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spomen-kuća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ovoj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kući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nalaze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instrumenti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iz</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njegove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lekarske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prakse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starinskih</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slu</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alica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nalik</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trubice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retkog</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cveća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do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skalpela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nožića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ostalih</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pomagala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kao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prvi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otisci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lista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Neven</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originalnim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primedbama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Zmajevim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crtežima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prvi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primerci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dve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najpoznatije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zbirke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pesama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izbori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pesama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1899.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godine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pod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naslovom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Čika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Jova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srpskoj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priredio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objavio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Milan </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ević</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 </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Na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kameničkom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groblju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svetli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jedan</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grobova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o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kojima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Jova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pevao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lekara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Jovana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Jovanovića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kojeg</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ožalili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žale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već</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godina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srpska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čuvajući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uspomenu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čoveka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znao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voli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do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poslednjeg</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daha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r>
            <a:b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b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bg1"/>
              </a:solidFill>
              <a:effectLst/>
              <a:latin typeface="Arial" pitchFamily="34" charset="0"/>
              <a:cs typeface="Arial" pitchFamily="34" charset="0"/>
            </a:endParaRPr>
          </a:p>
        </p:txBody>
      </p:sp>
      <p:pic>
        <p:nvPicPr>
          <p:cNvPr id="6" name="Picture 5" descr="Jovan-Jovanovic-Zmaj-Djulici-Djulici-uveoci_slika_O_497678.jpg"/>
          <p:cNvPicPr>
            <a:picLocks noChangeAspect="1"/>
          </p:cNvPicPr>
          <p:nvPr/>
        </p:nvPicPr>
        <p:blipFill>
          <a:blip r:embed="rId2" cstate="print"/>
          <a:stretch>
            <a:fillRect/>
          </a:stretch>
        </p:blipFill>
        <p:spPr>
          <a:xfrm>
            <a:off x="228600" y="0"/>
            <a:ext cx="2235732" cy="2514600"/>
          </a:xfrm>
          <a:prstGeom prst="rect">
            <a:avLst/>
          </a:prstGeom>
        </p:spPr>
      </p:pic>
      <p:pic>
        <p:nvPicPr>
          <p:cNvPr id="7" name="Picture 6" descr="143692_bgjova_hs.jpg"/>
          <p:cNvPicPr>
            <a:picLocks noChangeAspect="1"/>
          </p:cNvPicPr>
          <p:nvPr/>
        </p:nvPicPr>
        <p:blipFill>
          <a:blip r:embed="rId3" cstate="print"/>
          <a:stretch>
            <a:fillRect/>
          </a:stretch>
        </p:blipFill>
        <p:spPr>
          <a:xfrm>
            <a:off x="5181600" y="0"/>
            <a:ext cx="2987040" cy="2438400"/>
          </a:xfrm>
          <a:prstGeom prst="rect">
            <a:avLst/>
          </a:prstGeom>
        </p:spPr>
      </p:pic>
      <p:sp>
        <p:nvSpPr>
          <p:cNvPr id="8" name="TextBox 7"/>
          <p:cNvSpPr txBox="1"/>
          <p:nvPr/>
        </p:nvSpPr>
        <p:spPr>
          <a:xfrm>
            <a:off x="8153400" y="0"/>
            <a:ext cx="990600" cy="46166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2400" dirty="0" smtClean="0">
                <a:solidFill>
                  <a:schemeClr val="bg1"/>
                </a:solidFill>
                <a:hlinkClick r:id="rId4" action="ppaction://hlinksldjump"/>
              </a:rPr>
              <a:t>Nazad</a:t>
            </a:r>
            <a:endParaRPr lang="en-US" sz="2400" dirty="0">
              <a:solidFill>
                <a:schemeClr val="bg1"/>
              </a:solidFill>
            </a:endParaRP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0" y="0"/>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sr-Latn-R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Esej</a:t>
            </a:r>
            <a:r>
              <a:rPr lang="en-US" sz="2000" dirty="0">
                <a:solidFill>
                  <a:schemeClr val="bg1"/>
                </a:solidFill>
                <a:latin typeface="Times New Roman" pitchFamily="18" charset="0"/>
                <a:ea typeface="Times New Roman" pitchFamily="18" charset="0"/>
                <a:cs typeface="Times New Roman" pitchFamily="18" charset="0"/>
              </a:rPr>
              <a:t>:</a:t>
            </a:r>
            <a:endParaRPr kumimoji="0" lang="sr-Latn-R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Jovan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Jovanović</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t>
            </a:r>
            <a:r>
              <a:rPr kumimoji="0" lang="en-US" sz="2000" b="0" i="0" u="none" strike="noStrike" cap="none" normalizeH="0" baseline="0" dirty="0" smtClean="0">
                <a:ln>
                  <a:noFill/>
                </a:ln>
                <a:solidFill>
                  <a:schemeClr val="bg1"/>
                </a:solidFill>
                <a:effectLst/>
                <a:latin typeface="Calibri" pitchFamily="34"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spada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red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najplodnijih</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srpskog</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romantizma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Romantizam</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pre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svega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lirska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književnost</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kojoj</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izražava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sebe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svoju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ličnost</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osećanja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Zmajev</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život</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bio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jednostavan</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ali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život</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njegove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du</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jedinstven</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neobičan</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najlep</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vrline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krase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sjedinile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u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pesničevoj</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du</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Jedna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u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neposrednosti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kojom</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vodio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du</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čitaočevu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du</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naroda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srpskog</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druga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u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savremenosti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njegovog</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pisanja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p:txBody>
      </p:sp>
      <p:pic>
        <p:nvPicPr>
          <p:cNvPr id="15361" name="Picture 1" descr="ovalna"/>
          <p:cNvPicPr>
            <a:picLocks noChangeAspect="1" noChangeArrowheads="1"/>
          </p:cNvPicPr>
          <p:nvPr/>
        </p:nvPicPr>
        <p:blipFill>
          <a:blip r:embed="rId2" cstate="print"/>
          <a:srcRect/>
          <a:stretch>
            <a:fillRect/>
          </a:stretch>
        </p:blipFill>
        <p:spPr bwMode="auto">
          <a:xfrm>
            <a:off x="3352800" y="1981200"/>
            <a:ext cx="1971675" cy="1952625"/>
          </a:xfrm>
          <a:prstGeom prst="rect">
            <a:avLst/>
          </a:prstGeom>
          <a:noFill/>
        </p:spPr>
      </p:pic>
      <p:sp>
        <p:nvSpPr>
          <p:cNvPr id="15363" name="Rectangle 3"/>
          <p:cNvSpPr>
            <a:spLocks noChangeArrowheads="1"/>
          </p:cNvSpPr>
          <p:nvPr/>
        </p:nvSpPr>
        <p:spPr bwMode="auto">
          <a:xfrm>
            <a:off x="0" y="3995678"/>
            <a:ext cx="899742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Njegove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patriotske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krepile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patriotska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osećanja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srpskog</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naroda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Jedna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najznačajnijih</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pesama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svakako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Svetli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grobovi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spade </a:t>
            </a:r>
            <a:r>
              <a:rPr kumimoji="0" lang="en-US" sz="2000"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u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misaone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elementima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rodoljubive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Ti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grobovi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podsetnik</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novim</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generacijama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velikane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živeli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pre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njih</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one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čija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dela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pamte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večno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ideali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nikada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ne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umiru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r>
              <a:rPr kumimoji="0" lang="en-US" sz="2000" b="0" i="0" u="none" strike="noStrike" cap="none" normalizeH="0" baseline="0" dirty="0" smtClean="0">
                <a:ln>
                  <a:noFill/>
                </a:ln>
                <a:solidFill>
                  <a:schemeClr val="bg1"/>
                </a:solidFill>
                <a:effectLst/>
                <a:latin typeface="Calibri"/>
                <a:ea typeface="Times New Roman" pitchFamily="18" charset="0"/>
                <a:cs typeface="Times New Roman" pitchFamily="18" charset="0"/>
              </a:rPr>
              <a:t> </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Oni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vezuju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tradiciju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kolektivni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duh.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Ljudi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odlaze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ali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njihova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dela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ostaju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Čovek</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ne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nestaje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svojom</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smrću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On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dok</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sećanje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njega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dok</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ima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onih</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pamte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Neki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ljudi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večno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kroz</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dela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iza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sebe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ostavili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njihovi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grobovi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nikada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neće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prestati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svetle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Svetli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grobovi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sastoji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tri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strofe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TextBox 6"/>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3200" dirty="0" smtClean="0">
                <a:solidFill>
                  <a:schemeClr val="bg1"/>
                </a:solidFill>
                <a:hlinkClick r:id="rId3" action="ppaction://hlinksldjump"/>
              </a:rPr>
              <a:t>       Dalje</a:t>
            </a:r>
            <a:endParaRPr lang="en-US" sz="3200" dirty="0">
              <a:solidFill>
                <a:schemeClr val="bg1"/>
              </a:solidFill>
            </a:endParaRPr>
          </a:p>
        </p:txBody>
      </p:sp>
    </p:spTree>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485396"/>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prvoj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čudan</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način</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povezuje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grobove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kolevku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on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kaže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a:t>
            </a: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groblje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al`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kolevka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ovakvim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poređenem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poručuje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život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smrt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jako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povezani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 </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jer</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živih</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ljudi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ne bi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bilo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nije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bilo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njihovih</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predaka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Takodje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kaze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groblje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svuda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oko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nas</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svuda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ostaci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pro</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lih</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vremena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podsetnici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ljude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nekada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živeli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drugoj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strofi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govori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o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simbolici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grobova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Svetle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gorobovi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junaka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naučnika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stvaralaca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Svetle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grobovi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onih</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zadužili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narod</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kao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Djura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Jak</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ić</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kome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čast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napisao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ovu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Otuda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sledće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stihovi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No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pogdekom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uvek</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gori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sveća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Il'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sveća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il</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ime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svetlo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Il'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dela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ne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gase</a:t>
            </a: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Treća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strofa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govori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o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veličini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žrtava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naših</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predaka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Svi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mi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težimo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ka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jednom</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istom</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cilju</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da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obezbedimo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što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bolju</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budućnost</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našim</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potomcima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Trudimo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se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da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izgradimo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što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bolje</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čvršće</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temelje</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koje</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će</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naši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potomci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nastaviti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da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nadograđuju</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uvek</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stremeći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ka tome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da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kuća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znanja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bude</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što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lepša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veća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Neraskidiva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vezu</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između</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prošlosti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budućnosti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pokazuju</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stihovi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u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kojima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borac</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borcu</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poručuje</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Gde</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ja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stadoh-ti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ćeš</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proći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Što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ne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mogoh-ti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ćeš</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moći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Kud</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ja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nisam-ti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ćes</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doći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Što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ja</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počeh-ti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produži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Još</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smo</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dužni-ti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oduži</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Jovan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Jovanović</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veliki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doprinos</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poeziji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narodu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takođe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pi</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uči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ljubavne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dečije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satirične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TextBox 5"/>
          <p:cNvSpPr txBox="1"/>
          <p:nvPr/>
        </p:nvSpPr>
        <p:spPr>
          <a:xfrm>
            <a:off x="7315200" y="6396335"/>
            <a:ext cx="1828800" cy="46166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2400" dirty="0" smtClean="0"/>
              <a:t>       </a:t>
            </a:r>
            <a:r>
              <a:rPr lang="sr-Latn-RS" sz="2400" dirty="0" smtClean="0">
                <a:hlinkClick r:id="rId2" action="ppaction://hlinksldjump"/>
              </a:rPr>
              <a:t>Dalje</a:t>
            </a:r>
            <a:endParaRPr lang="en-US" sz="2400" dirty="0"/>
          </a:p>
        </p:txBody>
      </p:sp>
    </p:spTree>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7409" name="Picture 2" descr="ruza"/>
          <p:cNvPicPr>
            <a:picLocks noChangeAspect="1" noChangeArrowheads="1"/>
          </p:cNvPicPr>
          <p:nvPr/>
        </p:nvPicPr>
        <p:blipFill>
          <a:blip r:embed="rId2" cstate="print"/>
          <a:srcRect/>
          <a:stretch>
            <a:fillRect/>
          </a:stretch>
        </p:blipFill>
        <p:spPr bwMode="auto">
          <a:xfrm>
            <a:off x="3810000" y="228600"/>
            <a:ext cx="2085975" cy="2190750"/>
          </a:xfrm>
          <a:prstGeom prst="rect">
            <a:avLst/>
          </a:prstGeom>
          <a:noFill/>
        </p:spPr>
      </p:pic>
      <p:sp>
        <p:nvSpPr>
          <p:cNvPr id="17411" name="Rectangle 3"/>
          <p:cNvSpPr>
            <a:spLocks noChangeArrowheads="1"/>
          </p:cNvSpPr>
          <p:nvPr/>
        </p:nvSpPr>
        <p:spPr bwMode="auto">
          <a:xfrm>
            <a:off x="0" y="2038291"/>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Ljubav</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bila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poznata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najidealnijoj</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lepoti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on je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njoj</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posvetio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svoje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najlep</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Ljubav</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srećan</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porodičan</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život</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bili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inspiracija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napi</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zbirku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pesama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Đulići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turske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reči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Gul</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znači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ruža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opevaju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dane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porodične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sreće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ljubavi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lepotu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življenja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radost</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života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Evo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par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stihova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iz</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vi</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bilo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kakvog</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opisa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već</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poletu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pozdravi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mi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ovom</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pozdravi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mi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slavlje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golube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srca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silno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ljube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p:txBody>
      </p:sp>
      <p:pic>
        <p:nvPicPr>
          <p:cNvPr id="7" name="Picture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657600"/>
            <a:ext cx="2819400" cy="3200400"/>
          </a:xfrm>
          <a:prstGeom prst="rect">
            <a:avLst/>
          </a:prstGeom>
          <a:noFill/>
          <a:ln>
            <a:noFill/>
          </a:ln>
        </p:spPr>
      </p:pic>
      <p:sp>
        <p:nvSpPr>
          <p:cNvPr id="17412" name="Rectangle 4"/>
          <p:cNvSpPr>
            <a:spLocks noChangeArrowheads="1"/>
          </p:cNvSpPr>
          <p:nvPr/>
        </p:nvSpPr>
        <p:spPr bwMode="auto">
          <a:xfrm>
            <a:off x="2819400" y="5226784"/>
            <a:ext cx="63246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Nakon</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nekoliko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godina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bezuslovne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sreće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gubi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najmilije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ženu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decu</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Iz</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ove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porodične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tragedije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proiza</a:t>
            </a:r>
            <a:r>
              <a:rPr kumimoji="0" lang="en-US" sz="20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ao</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ciklus</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elegičnih</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pesama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pod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nazivom</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Đulići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uveoci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uvenula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ruža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patnje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trpljenja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ali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očajnih</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uzdaha</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O tome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govore</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sledeći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stihovi</a:t>
            </a:r>
            <a:r>
              <a:rPr kumimoji="0" lang="en-US" sz="20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9" name="TextBox 8"/>
          <p:cNvSpPr txBox="1"/>
          <p:nvPr/>
        </p:nvSpPr>
        <p:spPr>
          <a:xfrm>
            <a:off x="7315200" y="0"/>
            <a:ext cx="1828800" cy="46166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sr-Latn-RS" sz="2400" dirty="0" smtClean="0"/>
              <a:t>       </a:t>
            </a:r>
            <a:r>
              <a:rPr lang="sr-Latn-RS" sz="2400" dirty="0" smtClean="0">
                <a:hlinkClick r:id="rId4" action="ppaction://hlinksldjump"/>
              </a:rPr>
              <a:t>Dalje</a:t>
            </a:r>
            <a:endParaRPr lang="en-US" sz="2400" dirty="0"/>
          </a:p>
        </p:txBody>
      </p:sp>
    </p:spTree>
  </p:cSld>
  <p:clrMapOvr>
    <a:masterClrMapping/>
  </p:clrMapOvr>
  <p:transition>
    <p:pull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0" y="-29289"/>
            <a:ext cx="9144000"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Tone,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pada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mrtva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nada, </a:t>
            </a:r>
            <a:b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sr-Latn-R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naručju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mrtvom</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bogu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b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sr-Latn-R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Izumrlo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moglo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b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sr-Latn-R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Samo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boli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jo</a:t>
            </a:r>
            <a:r>
              <a:rPr kumimoji="0" lang="en-US" sz="16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ne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mogu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60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Slika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života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ima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svoje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naličje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Podižući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vrlinu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morao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žigo</a:t>
            </a:r>
            <a:r>
              <a:rPr kumimoji="0" lang="en-US" sz="16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porok</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Otuda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čitav</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niz</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satiričnih</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sr-Latn-R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pesama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Jututunska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narodna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himna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Zmajeve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satirična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objavljena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1865.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godine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protiv</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kneza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lang="sr-Latn-RS" sz="1600" dirty="0" smtClean="0">
                <a:solidFill>
                  <a:schemeClr val="bg1"/>
                </a:solidFill>
                <a:latin typeface="Times New Roman" pitchFamily="18" charset="0"/>
                <a:ea typeface="Times New Roman" pitchFamily="18" charset="0"/>
                <a:cs typeface="Times New Roman" pitchFamily="18" charset="0"/>
              </a:rPr>
              <a:t>Mihajla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Obrenovića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Iako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formom</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liči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himnu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uzvi</a:t>
            </a:r>
            <a:r>
              <a:rPr kumimoji="0" lang="en-US" sz="16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enu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dostojanstvenu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svečanu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iza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toga se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krije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Zmajeva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parodija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lang="sr-Latn-RS" sz="1600" dirty="0">
              <a:solidFill>
                <a:schemeClr val="bg1"/>
              </a:solidFill>
              <a:latin typeface="Arial" pitchFamily="34" charset="0"/>
              <a:cs typeface="Arial" pitchFamily="34" charset="0"/>
            </a:endParaRPr>
          </a:p>
          <a:p>
            <a:pPr marL="0" marR="0" lvl="0" indent="457200" defTabSz="914400" rtl="0" eaLnBrk="0" fontAlgn="base" latinLnBrk="0" hangingPunct="0">
              <a:lnSpc>
                <a:spcPct val="100000"/>
              </a:lnSpc>
              <a:spcBef>
                <a:spcPct val="0"/>
              </a:spcBef>
              <a:spcAft>
                <a:spcPct val="0"/>
              </a:spcAft>
              <a:buClrTx/>
              <a:buSzTx/>
              <a:buFontTx/>
              <a:buNone/>
              <a:tabLst/>
            </a:pPr>
            <a:r>
              <a:rPr kumimoji="0" lang="sr-Latn-R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Ovaj</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narod</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vrlo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dobro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znade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r>
            <a:b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sr-Latn-R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stvoren</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samo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Knjaza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radi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b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sr-Latn-R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Mu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daje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poreze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hvale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b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sr-Latn-R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Ga</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dvori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ponizno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kadi</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160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bg1"/>
              </a:solidFill>
              <a:effectLst/>
              <a:latin typeface="Arial" pitchFamily="34" charset="0"/>
              <a:cs typeface="Arial" pitchFamily="34" charset="0"/>
            </a:endParaRPr>
          </a:p>
        </p:txBody>
      </p:sp>
      <p:pic>
        <p:nvPicPr>
          <p:cNvPr id="18433" name="Picture 6"/>
          <p:cNvPicPr>
            <a:picLocks noChangeAspect="1" noChangeArrowheads="1"/>
          </p:cNvPicPr>
          <p:nvPr/>
        </p:nvPicPr>
        <p:blipFill>
          <a:blip r:embed="rId2" cstate="print"/>
          <a:srcRect/>
          <a:stretch>
            <a:fillRect/>
          </a:stretch>
        </p:blipFill>
        <p:spPr bwMode="auto">
          <a:xfrm>
            <a:off x="533400" y="2438400"/>
            <a:ext cx="2091566" cy="2819400"/>
          </a:xfrm>
          <a:prstGeom prst="rect">
            <a:avLst/>
          </a:prstGeom>
          <a:noFill/>
        </p:spPr>
      </p:pic>
      <p:sp>
        <p:nvSpPr>
          <p:cNvPr id="18435" name="Rectangle 3"/>
          <p:cNvSpPr>
            <a:spLocks noChangeArrowheads="1"/>
          </p:cNvSpPr>
          <p:nvPr/>
        </p:nvSpPr>
        <p:spPr bwMode="auto">
          <a:xfrm>
            <a:off x="-304800" y="5410200"/>
            <a:ext cx="65532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Dečije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posebno</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poglavlje</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Zmajevom</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stvarala</a:t>
            </a:r>
            <a:r>
              <a:rPr kumimoji="0" lang="en-US" sz="16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16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tvu</a:t>
            </a:r>
            <a:r>
              <a:rPr kumimoji="0" lang="en-US" sz="16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endParaRPr kumimoji="0" lang="en-US" sz="18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TextBox 6"/>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3" action="ppaction://hlinksldjump"/>
              </a:rPr>
              <a:t>Dalje</a:t>
            </a:r>
            <a:endParaRPr lang="en-US" sz="3200" dirty="0">
              <a:solidFill>
                <a:schemeClr val="bg1"/>
              </a:solidFill>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Tuga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sopstvenom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izgubljenom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decom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pretočila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ljubav</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prema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drugoj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nastali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predivni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stihovi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kojima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mnogi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pamte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Njima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obuzeo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srca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mnoge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odraslih</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Uz</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njih</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odrasle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mnoge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generacije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sigurno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će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dalje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rastu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Skoro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deteta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ne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Pačija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kola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Materina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maza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ili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Ala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lep</a:t>
            </a:r>
            <a:r>
              <a:rPr kumimoji="0" lang="en-US" b="0" i="0" u="none" strike="noStrike" cap="none" normalizeH="0" baseline="0" dirty="0" smtClean="0">
                <a:ln>
                  <a:noFill/>
                </a:ln>
                <a:solidFill>
                  <a:schemeClr val="bg1"/>
                </a:solidFill>
                <a:effectLst/>
                <a:latin typeface="Calibri"/>
                <a:ea typeface="Times New Roman" pitchFamily="18" charset="0"/>
                <a:cs typeface="Times New Roman" pitchFamily="18" charset="0"/>
              </a:rPr>
              <a: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pesma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koju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danas</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najranijoj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dobi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uče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tanana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Evo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jedna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grana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grani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jabuka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Kao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molovana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Svoju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uzvi</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enu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ulogu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slobode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pravde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upotpunio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patriotskom</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delatno</a:t>
            </a:r>
            <a:r>
              <a:rPr kumimoji="0" lang="en-US"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ću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vaspitanju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omladine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kroz</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poeziju</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deci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klica</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nova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moć</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u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njih</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krije</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Bolji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svet</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bi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mog'o</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nići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b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b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kad</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bi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znali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razviti</a:t>
            </a:r>
            <a:r>
              <a:rPr kumimoji="0" lang="en-US"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a:t>
            </a:r>
            <a:endParaRPr kumimoji="0" lang="en-US" b="0" i="0" u="none" strike="noStrike" cap="none" normalizeH="0" baseline="0" dirty="0" smtClean="0">
              <a:ln>
                <a:noFill/>
              </a:ln>
              <a:solidFill>
                <a:schemeClr val="bg1"/>
              </a:solidFill>
              <a:effectLst/>
              <a:latin typeface="Arial" pitchFamily="34" charset="0"/>
              <a:cs typeface="Arial" pitchFamily="34" charset="0"/>
            </a:endParaRPr>
          </a:p>
        </p:txBody>
      </p:sp>
      <p:pic>
        <p:nvPicPr>
          <p:cNvPr id="5" name="Picture 4"/>
          <p:cNvPicPr/>
          <p:nvPr/>
        </p:nvPicPr>
        <p:blipFill>
          <a:blip r:embed="rId2" cstate="print">
            <a:extLst>
              <a:ext uri="{28A0092B-C50C-407E-A947-70E740481C1C}">
                <a14:useLocalDpi xmlns:a14="http://schemas.microsoft.com/office/drawing/2010/main" val="0"/>
              </a:ext>
            </a:extLst>
          </a:blip>
          <a:stretch>
            <a:fillRect/>
          </a:stretch>
        </p:blipFill>
        <p:spPr>
          <a:xfrm>
            <a:off x="609600" y="3505200"/>
            <a:ext cx="2438400" cy="3076575"/>
          </a:xfrm>
          <a:prstGeom prst="rect">
            <a:avLst/>
          </a:prstGeom>
        </p:spPr>
      </p:pic>
      <p:sp>
        <p:nvSpPr>
          <p:cNvPr id="6" name="TextBox 5"/>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3" action="ppaction://hlinksldjump"/>
              </a:rPr>
              <a:t>Dalje</a:t>
            </a:r>
            <a:endParaRPr lang="en-US" sz="3200" dirty="0">
              <a:solidFill>
                <a:schemeClr val="bg1"/>
              </a:solidFill>
            </a:endParaRPr>
          </a:p>
        </p:txBody>
      </p:sp>
    </p:spTree>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183921"/>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Ako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iko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u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svom</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vremenu</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bio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op</a:t>
            </a:r>
            <a:r>
              <a:rPr kumimoji="0" lang="en-US" sz="28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tenarodni</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nacionalni</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pesnik</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onda</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tu</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čast</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bez</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sumnje</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dosegao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Jovan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Jovanović</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Nije</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bilo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čoveka</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za</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Zmaja</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nije</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znao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pa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danas</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veoma</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često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citiraju</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ili</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pevaju</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njegovi</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stihovi</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da</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se ne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zna</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čiji</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su</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smtClean="0">
                <a:ln>
                  <a:noFill/>
                </a:ln>
                <a:solidFill>
                  <a:schemeClr val="bg1"/>
                </a:solidFill>
                <a:effectLst/>
                <a:latin typeface="Calibri"/>
                <a:ea typeface="Times New Roman" pitchFamily="18" charset="0"/>
                <a:cs typeface="Times New Roman" pitchFamily="18" charset="0"/>
              </a:rPr>
              <a:t>—</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toliko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je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Zmajevo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pesni</a:t>
            </a:r>
            <a:r>
              <a:rPr kumimoji="0" lang="en-US" sz="2800" b="0" i="0" u="none" strike="noStrike" cap="none" normalizeH="0" baseline="0" dirty="0" err="1" smtClean="0">
                <a:ln>
                  <a:noFill/>
                </a:ln>
                <a:solidFill>
                  <a:schemeClr val="bg1"/>
                </a:solidFill>
                <a:effectLst/>
                <a:latin typeface="Calibri"/>
                <a:ea typeface="Times New Roman" pitchFamily="18" charset="0"/>
                <a:cs typeface="Times New Roman" pitchFamily="18" charset="0"/>
              </a:rPr>
              <a:t>š</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tvo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postalo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ostalo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deo</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živog</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narodnog</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predanja</a:t>
            </a:r>
            <a:r>
              <a:rPr kumimoji="0" lang="en-US" sz="2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en-US"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TextBox 4"/>
          <p:cNvSpPr txBox="1"/>
          <p:nvPr/>
        </p:nvSpPr>
        <p:spPr>
          <a:xfrm>
            <a:off x="6858000" y="6273225"/>
            <a:ext cx="2286000" cy="58477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sr-Latn-RS" sz="3200" dirty="0" smtClean="0">
                <a:solidFill>
                  <a:schemeClr val="bg1"/>
                </a:solidFill>
                <a:hlinkClick r:id="rId2" action="ppaction://hlinksldjump"/>
              </a:rPr>
              <a:t>Meni</a:t>
            </a:r>
            <a:endParaRPr lang="en-US" sz="3200" dirty="0">
              <a:solidFill>
                <a:schemeClr val="bg1"/>
              </a:solidFill>
            </a:endParaRPr>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TotalTime>
  <Words>684</Words>
  <Application>Microsoft Office PowerPoint</Application>
  <PresentationFormat>On-screen Show (4:3)</PresentationFormat>
  <Paragraphs>60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Biografija: Jovan Jovanović Zmaj je rođen 1833. u uglednoj građanskoj porodici. Osnovnu školu je završio u Novom Sadu, a gimnaziju u Novom Sadu, Halašu i Požunu. Studirao je prava u Pešti, Pragu i Beču. Posle završenih studija, Zmaj se 1860. godine vratio u Novi Sad. Tokom studija se upoznao sa Brankom Radičevićem, Đurom Jakšićem i Sevetozarem Miletićem. Zaposlio se u novosadskom magistratu i tu se upoznao sa svojom budućom suprugom Ružom Ličanin.  Međutim služba u magistratu nije mu odgovarala, pa ju je napustio i posvetio se književnom radu. Pokreće više časopisa i satiričnih listova. Po jednom od njih je dobio nadimak Zmaj. Njegov nemirni  duh mu i dalje ne da mira, upisuje studije medicine. 1870 godine u Novom Sadu započinje lekarsku praksu. Ubrzo ga je zadesila porodična tragedeja, izgubio je ženu i petoro dece.  Ostala mu je samo poezija u kojoj je nalazio utehu i spas. Pisao je sve vrste lirskih pesama: rodoljubive, misaone, političke, šaljive, satirične i dečije. Takođe se bavio i prevođenjem i to sa mađarskog, ruskog, nemačkog, francuskog, latinskog, poljskog i češkog jezika. Kao i u pisanju poezije tako i u prevođenju je bio veoma uspešan, čak su za njegove prevode govorili da prevazilaze orginalna dela.  Najbolji su mu prevodi mađarskog pesnika Aleksandra Petefija. Lekarsku praksu nije napustao, naprotiv lečio je često i bez nadoknade i član je  od osnivanja Srpskog lekarskog društva. Iza sebe ostavio je brojna dela.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Biografija: Jovan Jovanović Zmaj je rođen 1833. u uglednoj građanskoj porodici. Osnovnu školu je završio u Novom Sadu, a gimnaziju u Novom Sadu, Halašu i Požunu. Studirao je prava u Pešti, Pragu i Beču. Posle završenih studija, Zmaj se 1860. godine vratio u Novi Sad. Tokom studija se upoznao sa Brankom Radičevićem, Đurom Jakšićem i Sevetozarem Miletićem. Zaposlio se u novosadskom magistratu i tu se upoznao sa svojom budućom suprugom Ružom Ličanin.  Međutim služba u magistratu nije mu odgovarala, pa ju je napustio i posvetio se književnom radu. Pokreće više časopisa i satiričnih listova. Po jednom od njih je dobio nadimak Zmaj. Njegov nemirni  duh mu i dalje ne da mira, upisuje studije medicine. 1870 godine u Novom Sadu započinje lekarsku praksu. Ubrzo ga je zadesila porodična tragedeja, izgubio je ženu i petoro dece.</dc:title>
  <dc:creator>Laki</dc:creator>
  <cp:lastModifiedBy>Maja</cp:lastModifiedBy>
  <cp:revision>30</cp:revision>
  <dcterms:created xsi:type="dcterms:W3CDTF">2012-12-20T16:50:01Z</dcterms:created>
  <dcterms:modified xsi:type="dcterms:W3CDTF">2013-02-11T03:59:06Z</dcterms:modified>
</cp:coreProperties>
</file>