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46"/>
  </p:notesMasterIdLst>
  <p:sldIdLst>
    <p:sldId id="512" r:id="rId2"/>
    <p:sldId id="521" r:id="rId3"/>
    <p:sldId id="514" r:id="rId4"/>
    <p:sldId id="511" r:id="rId5"/>
    <p:sldId id="520" r:id="rId6"/>
    <p:sldId id="509" r:id="rId7"/>
    <p:sldId id="471" r:id="rId8"/>
    <p:sldId id="472" r:id="rId9"/>
    <p:sldId id="474" r:id="rId10"/>
    <p:sldId id="476" r:id="rId11"/>
    <p:sldId id="475" r:id="rId12"/>
    <p:sldId id="478" r:id="rId13"/>
    <p:sldId id="477" r:id="rId14"/>
    <p:sldId id="479" r:id="rId15"/>
    <p:sldId id="480" r:id="rId16"/>
    <p:sldId id="481" r:id="rId17"/>
    <p:sldId id="482" r:id="rId18"/>
    <p:sldId id="483" r:id="rId19"/>
    <p:sldId id="484" r:id="rId20"/>
    <p:sldId id="486" r:id="rId21"/>
    <p:sldId id="487" r:id="rId22"/>
    <p:sldId id="513" r:id="rId23"/>
    <p:sldId id="489" r:id="rId24"/>
    <p:sldId id="490" r:id="rId25"/>
    <p:sldId id="491" r:id="rId26"/>
    <p:sldId id="492" r:id="rId27"/>
    <p:sldId id="493" r:id="rId28"/>
    <p:sldId id="494" r:id="rId29"/>
    <p:sldId id="497" r:id="rId30"/>
    <p:sldId id="515" r:id="rId31"/>
    <p:sldId id="495" r:id="rId32"/>
    <p:sldId id="496" r:id="rId33"/>
    <p:sldId id="516" r:id="rId34"/>
    <p:sldId id="498" r:id="rId35"/>
    <p:sldId id="499" r:id="rId36"/>
    <p:sldId id="500" r:id="rId37"/>
    <p:sldId id="501" r:id="rId38"/>
    <p:sldId id="503" r:id="rId39"/>
    <p:sldId id="504" r:id="rId40"/>
    <p:sldId id="502" r:id="rId41"/>
    <p:sldId id="505" r:id="rId42"/>
    <p:sldId id="506" r:id="rId43"/>
    <p:sldId id="522" r:id="rId44"/>
    <p:sldId id="518" r:id="rId45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h0cv5srP+YS9TujTuhbRDQ==" hashData="5lOSMkHZ5Z3NoXpu83IDfdfc8g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00CC"/>
    <a:srgbClr val="3333FF"/>
    <a:srgbClr val="FFFF00"/>
    <a:srgbClr val="00CC66"/>
    <a:srgbClr val="800080"/>
    <a:srgbClr val="FF3300"/>
    <a:srgbClr val="FF874B"/>
    <a:srgbClr val="9D831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0" autoAdjust="0"/>
    <p:restoredTop sz="94660"/>
  </p:normalViewPr>
  <p:slideViewPr>
    <p:cSldViewPr>
      <p:cViewPr>
        <p:scale>
          <a:sx n="80" d="100"/>
          <a:sy n="80" d="100"/>
        </p:scale>
        <p:origin x="-87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13EA96-EC2D-4567-BC25-B2FE056A1718}" type="datetimeFigureOut">
              <a:rPr lang="es-ES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0A701F-5635-4D44-A664-7430A054E3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F58DE-31D3-4E84-8DFE-18F10261939F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B47D0-CF80-41BA-BBF5-205D4257662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1232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3B90-5C53-42D1-929D-F554EF3EF71C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77ED7-F53F-43B7-9C09-68387BBD3C8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47E8D-AFFA-46C6-9D7E-8B098675AD42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3D787-1220-46E6-AAD7-F91D3A9D156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E6138F-5D80-4679-8A09-663C6BE0EE81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9DCD3-4776-4130-8F33-3318632532B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7FCC9-6358-42C8-BF59-67F63F26E084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3CF70-1D20-46B9-9491-3BA44FE68CAB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18D0F1-9577-4F24-AD70-4DDC4328C4BA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B4160-E4E1-4977-A034-29E7F14FC67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8D690-C228-4C10-AAB2-7ABBA1194D5F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B9374-0F2D-4B34-94E7-D4C5CABA58B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55054-6AE8-430E-BD54-0C4F3D5AE7DE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3D96E-B7F7-44E6-A970-6E02C7F3EEB6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FAAFA-632D-46D7-AEC0-8C40F89725E1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7F635-2E20-4B6F-8F28-5B80388003F9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34A39-A132-4BE0-AD8E-4D965203396C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4FF1F-1AB5-4B47-AB62-11EB7EAD7D6A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B9180B-8135-430B-AC6C-1B1C699BE731}" type="datetimeFigureOut">
              <a:rPr lang="es-ES" smtClean="0"/>
              <a:pPr>
                <a:defRPr/>
              </a:pPr>
              <a:t>29/10/2012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0" y="5458539"/>
            <a:ext cx="2120196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www.miguelirala.com</a:t>
            </a:r>
          </a:p>
        </p:txBody>
      </p:sp>
      <p:sp>
        <p:nvSpPr>
          <p:cNvPr id="16" name="Text Box 98"/>
          <p:cNvSpPr txBox="1">
            <a:spLocks noChangeArrowheads="1"/>
          </p:cNvSpPr>
          <p:nvPr/>
        </p:nvSpPr>
        <p:spPr bwMode="auto">
          <a:xfrm>
            <a:off x="7885113" y="5340350"/>
            <a:ext cx="81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rgbClr val="0099FF"/>
                </a:solidFill>
                <a:latin typeface="Americana" pitchFamily="18" charset="0"/>
              </a:rPr>
              <a:t>ma</a:t>
            </a:r>
            <a:r>
              <a:rPr lang="es-ES_tradnl" sz="2000" dirty="0">
                <a:solidFill>
                  <a:srgbClr val="00CC66"/>
                </a:solidFill>
                <a:latin typeface="Americana" pitchFamily="18" charset="0"/>
              </a:rPr>
              <a:t>i</a:t>
            </a:r>
            <a:r>
              <a:rPr lang="es-ES_tradnl" sz="2000" dirty="0">
                <a:solidFill>
                  <a:srgbClr val="0099FF"/>
                </a:solidFill>
                <a:latin typeface="Americana" pitchFamily="18" charset="0"/>
              </a:rPr>
              <a:t>a</a:t>
            </a:r>
            <a:endParaRPr lang="es-ES" sz="2000" dirty="0">
              <a:solidFill>
                <a:srgbClr val="0099FF"/>
              </a:solidFill>
              <a:latin typeface="Americana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5331232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409227"/>
            <a:ext cx="8229600" cy="77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1" name="10 Rectángulo"/>
          <p:cNvSpPr/>
          <p:nvPr userDrawn="1"/>
        </p:nvSpPr>
        <p:spPr>
          <a:xfrm>
            <a:off x="0" y="546441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Tel:  595-981-743 626 / 595-985-112 556 /</a:t>
            </a:r>
            <a:r>
              <a:rPr lang="es-ES" sz="1200" b="1" baseline="0" dirty="0" smtClean="0">
                <a:solidFill>
                  <a:schemeClr val="bg1"/>
                </a:solidFill>
              </a:rPr>
              <a:t> </a:t>
            </a:r>
            <a:r>
              <a:rPr lang="es-ES" sz="1200" b="1" dirty="0" smtClean="0">
                <a:solidFill>
                  <a:schemeClr val="bg1"/>
                </a:solidFill>
              </a:rPr>
              <a:t>mail: exxeldental12@gmail.com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hyperlink" Target="ESCRITORIO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://www.prvademecum.com/paises.php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hyperlink" Target="mailto:juanacosta@hotmail.com" TargetMode="Externa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8.jpe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51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2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py.prvademecum.com/index.php" TargetMode="External"/><Relationship Id="rId13" Type="http://schemas.openxmlformats.org/officeDocument/2006/relationships/image" Target="../media/image56.gif"/><Relationship Id="rId3" Type="http://schemas.openxmlformats.org/officeDocument/2006/relationships/hyperlink" Target="http://ar.prvademecum.com/index.php" TargetMode="External"/><Relationship Id="rId7" Type="http://schemas.openxmlformats.org/officeDocument/2006/relationships/hyperlink" Target="http://mx.prvademecum.com/index.php" TargetMode="External"/><Relationship Id="rId12" Type="http://schemas.openxmlformats.org/officeDocument/2006/relationships/slide" Target="slide38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.prvademecum.com/index.php" TargetMode="External"/><Relationship Id="rId11" Type="http://schemas.openxmlformats.org/officeDocument/2006/relationships/hyperlink" Target="http://ve.prvademecum.com/index.php" TargetMode="External"/><Relationship Id="rId5" Type="http://schemas.openxmlformats.org/officeDocument/2006/relationships/hyperlink" Target="http://cl.prvademecum.com/index.php" TargetMode="External"/><Relationship Id="rId10" Type="http://schemas.openxmlformats.org/officeDocument/2006/relationships/hyperlink" Target="http://uy.prvademecum.com/index.php" TargetMode="External"/><Relationship Id="rId4" Type="http://schemas.openxmlformats.org/officeDocument/2006/relationships/hyperlink" Target="http://br.prvademecum.com/index.php" TargetMode="External"/><Relationship Id="rId9" Type="http://schemas.openxmlformats.org/officeDocument/2006/relationships/hyperlink" Target="http://pe.prvademecum.com/index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hyperlink" Target="ESCRITORIO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://www.prvademecum.com/paises.php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667000" y="1714500"/>
            <a:ext cx="5583238" cy="10482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s-ES" sz="6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ExxelDental</a:t>
            </a:r>
            <a:endParaRPr lang="es-ES" sz="66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438400" y="3397250"/>
            <a:ext cx="5943600" cy="7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" </a:t>
            </a:r>
            <a:r>
              <a:rPr lang="es-E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Programa de Gestión Odontológica </a:t>
            </a:r>
            <a:r>
              <a:rPr lang="es-E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"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9228"/>
            <a:ext cx="2113485" cy="151216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438400" y="4457700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Le ayudará a optimizar su tarea en la Clínica Dental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057400" y="419100"/>
            <a:ext cx="670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Deje que pase automáticamente</a:t>
            </a:r>
          </a:p>
          <a:p>
            <a:pPr algn="ctr"/>
            <a:r>
              <a:rPr lang="es-E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presentación</a:t>
            </a:r>
            <a:endParaRPr lang="es-E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2984">
    <p:wheel spokes="8"/>
    <p:sndAc>
      <p:stSnd loop="1">
        <p:snd r:embed="rId3" name="aladdin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899"/>
            <a:ext cx="9144001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 rot="20884688">
            <a:off x="3942964" y="419173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604" y="57410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1.11111E-6 C 3.46945E-18 0.00055 0.00035 0.00167 0.00052 0.00278 C 0.00104 0.00389 0.00156 0.00667 0.00156 0.00694 C 0.00208 0.00972 0.00208 0.0125 0.00417 0.015 C 0.00469 0.01833 0.00417 0.01694 0.00521 0.01917 C 0.00573 0.0225 0.00677 0.02694 0.00868 0.02944 C 0.00938 0.03305 0.00938 0.03472 0.01094 0.03722 C 0.01181 0.04083 0.01354 0.045 0.0151 0.04833 C 0.01615 0.0525 0.01771 0.05694 0.01875 0.06111 C 0.0191 0.06417 0.01979 0.06694 0.02118 0.07 C 0.02188 0.07333 0.02292 0.07611 0.025 0.07889 C 0.02535 0.08167 0.02743 0.08694 0.02917 0.08889 C 0.02969 0.09083 0.03021 0.09194 0.03125 0.09361 C 0.0316 0.09667 0.03177 0.09944 0.03333 0.10222 C 0.03438 0.10583 0.0349 0.10944 0.03698 0.1125 C 0.03785 0.115 0.03889 0.11805 0.0401 0.12028 C 0.04115 0.12361 0.04201 0.1275 0.04375 0.13055 C 0.04479 0.13333 0.04479 0.13583 0.04618 0.13833 C 0.04688 0.14167 0.04844 0.14278 0.05 0.14611 " pathEditMode="relative" rAng="0" ptsTypes="ffffffffffffffffff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"/>
            <a:ext cx="909897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 rot="20884688">
            <a:off x="3942964" y="419173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0038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09628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35755"/>
            <a:ext cx="9144001" cy="487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6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217540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6458E-6 C 0.00121 -0.0086 0.00555 -0.01194 0.01059 -0.01471 C 0.01319 -0.01804 0.01528 -0.02193 0.0184 -0.02387 C 0.02153 -0.02998 0.02535 -0.0372 0.02951 -0.04164 C 0.03264 -0.04969 0.03646 -0.05469 0.0401 -0.06191 C 0.04722 -0.07607 0.05486 -0.08995 0.06128 -0.10494 C 0.06337 -0.10994 0.06406 -0.11632 0.06545 -0.1216 C 0.06927 -0.13576 0.07361 -0.15075 0.07951 -0.16324 C 0.08055 -0.17268 0.08316 -0.18517 0.08663 -0.19267 C 0.08819 -0.19989 0.0901 -0.20572 0.09375 -0.21071 C 0.09531 -0.21849 0.09948 -0.22459 0.10139 -0.23209 C 0.1033 -0.23959 0.10503 -0.24764 0.10781 -0.25458 C 0.10937 -0.26429 0.11198 -0.27373 0.11476 -0.28262 C 0.11597 -0.29039 0.1191 -0.30094 0.12187 -0.3076 C 0.12274 -0.31343 0.12413 -0.31954 0.12604 -0.32454 C 0.1276 -0.33453 0.12899 -0.34536 0.13107 -0.3548 C 0.13281 -0.36257 0.13246 -0.35369 0.13246 -0.36146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37220"/>
            <a:ext cx="9144000" cy="486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8" y="337220"/>
            <a:ext cx="9148118" cy="51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129308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983E-6 C 0.00625 0.00638 0.00816 0.01082 0.01025 0.02191 C 0.01077 0.03134 0.01198 0.05465 0.01372 0.06602 C 0.0165 0.08377 0.02222 0.10125 0.02587 0.11845 C 0.02882 0.13259 0.03108 0.14702 0.03611 0.15978 C 0.03837 0.17698 0.04115 0.19528 0.04479 0.21193 C 0.04601 0.26935 0.04011 0.3853 0.05 0.43245 C 0.05261 0.46214 0.05521 0.48766 0.05521 0.51789 " pathEditMode="relative" ptsTypes="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409228"/>
            <a:ext cx="9144000" cy="48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16" y="409228"/>
            <a:ext cx="91887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38735" y="4066768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Acosta Juan</a:t>
            </a:r>
            <a:endParaRPr lang="es-ES" sz="9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15364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 rot="19441621">
            <a:off x="6553200" y="2857500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01138E-6 C 0.00817 0.00666 0.01476 0.0086 0.02344 0.01194 C 0.02952 0.01443 0.03508 0.0186 0.0415 0.02054 C 0.05522 0.02442 0.0691 0.02554 0.08299 0.02887 C 0.09532 0.03192 0.12032 0.03414 0.12032 0.03414 C 0.13091 0.03969 0.14584 0.04052 0.15643 0.04247 C 0.16702 0.04441 0.17674 0.04913 0.18733 0.05107 C 0.20157 0.06023 0.22015 0.0594 0.23525 0.06134 C 0.24549 0.06273 0.25556 0.06522 0.26598 0.06633 C 0.29289 0.0766 0.32188 0.07244 0.34897 0.07327 C 0.36737 0.08271 0.3889 0.07577 0.40851 0.07827 C 0.42379 0.08299 0.4389 0.08771 0.45435 0.09187 C 0.46928 0.1002 0.48317 0.10658 0.49897 0.1088 C 0.51476 0.11463 0.52744 0.11463 0.5448 0.11574 C 0.55904 0.12129 0.57292 0.1285 0.58733 0.13267 C 0.60296 0.14266 0.62692 0.14238 0.64376 0.14627 C 0.65226 0.15071 0.66025 0.1582 0.66928 0.1582 " pathEditMode="relative" ptsTypes="ffffffffffffffffA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42900"/>
            <a:ext cx="685799" cy="490679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676400" y="399990"/>
            <a:ext cx="63367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BENEFICIOS  ExxelDental!!!</a:t>
            </a:r>
            <a:endParaRPr lang="es-E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://2.bp.blogspot.com/_clCKpaAmwVg/TC3hRXuV1GI/AAAAAAAAFbk/FJM7dn2_S9U/s1600/se%C3%B1al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08012" y="1028700"/>
            <a:ext cx="4040188" cy="426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400" dirty="0" smtClean="0"/>
              <a:t>Muy fácil de usar porque esta diseñado en base a la plantilla </a:t>
            </a:r>
            <a:r>
              <a:rPr lang="es-ES" sz="1400" b="1" dirty="0" smtClean="0"/>
              <a:t>Excel de Microsoft office 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b="1" dirty="0" smtClean="0"/>
              <a:t>Ficha</a:t>
            </a:r>
            <a:r>
              <a:rPr lang="es-ES" sz="1400" dirty="0" smtClean="0"/>
              <a:t> para anotar todos los datos personales,  de salud general y odontológica del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Práctico </a:t>
            </a:r>
            <a:r>
              <a:rPr lang="es-ES" sz="1400" b="1" dirty="0" smtClean="0"/>
              <a:t>Odontograma</a:t>
            </a:r>
            <a:r>
              <a:rPr lang="es-ES" sz="1400" dirty="0" smtClean="0"/>
              <a:t> para anotar el estado inicial de la salud bucodental del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Completo odontograma con símbolos para registrar los </a:t>
            </a:r>
            <a:r>
              <a:rPr lang="es-ES" sz="1400" b="1" dirty="0" smtClean="0"/>
              <a:t>Tratamientos Realizados </a:t>
            </a:r>
            <a:r>
              <a:rPr lang="es-ES" sz="1400" dirty="0" smtClean="0"/>
              <a:t>al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Práctica </a:t>
            </a:r>
            <a:r>
              <a:rPr lang="es-ES" sz="1400" b="1" dirty="0" smtClean="0"/>
              <a:t>Agenda</a:t>
            </a:r>
            <a:r>
              <a:rPr lang="es-ES" sz="1400" dirty="0" smtClean="0"/>
              <a:t> para anotar las citas y tareas a realizar 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Hoja para insertar las  </a:t>
            </a:r>
            <a:r>
              <a:rPr lang="es-ES" sz="1400" b="1" dirty="0" smtClean="0"/>
              <a:t>Fotos Del Paciente</a:t>
            </a:r>
          </a:p>
          <a:p>
            <a:pPr marL="0" indent="0">
              <a:buNone/>
            </a:pPr>
            <a:endParaRPr lang="es-ES" sz="1400" b="1" dirty="0" smtClean="0"/>
          </a:p>
          <a:p>
            <a:pPr marL="0" indent="0">
              <a:buNone/>
            </a:pPr>
            <a:r>
              <a:rPr lang="es-ES" sz="1400" dirty="0" smtClean="0"/>
              <a:t>Link para conectarse con </a:t>
            </a:r>
            <a:r>
              <a:rPr lang="es-ES" sz="1400" b="1" dirty="0" smtClean="0"/>
              <a:t>PR Vademécum</a:t>
            </a:r>
          </a:p>
          <a:p>
            <a:pPr marL="0" indent="0">
              <a:buNone/>
            </a:pPr>
            <a:endParaRPr lang="es-ES" sz="1400" b="1" dirty="0" smtClean="0"/>
          </a:p>
          <a:p>
            <a:endParaRPr lang="es-ES" sz="1400" dirty="0"/>
          </a:p>
        </p:txBody>
      </p:sp>
      <p:pic>
        <p:nvPicPr>
          <p:cNvPr id="20" name="19 Marcador de contenido" descr="image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52400" y="1028701"/>
            <a:ext cx="457200" cy="457200"/>
          </a:xfrm>
        </p:spPr>
      </p:pic>
      <p:pic>
        <p:nvPicPr>
          <p:cNvPr id="17" name="49 Imagen" descr="MC900431624.PNG">
            <a:hlinkClick r:id="" tooltip="IR AL REGISTRO DE LOS DATOS DEL PACIENT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4398">
            <a:off x="143477" y="1690005"/>
            <a:ext cx="454313" cy="5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47 Imagen" descr="MC900434880.PNG">
            <a:hlinkClick r:id="" tooltip="IR AL REGISTRO DE LOS TRATAMIENTOS REALIZADOS AL PACIENT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79" y="3047737"/>
            <a:ext cx="547321" cy="41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52 Imagen" descr="MC900434821.PNG">
            <a:hlinkClick r:id="" tooltip="REGISTRAR EL ESTADO BUCODENTAL AL INICIO DEL TRATAMIENTO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112540"/>
              </a:clrFrom>
              <a:clrTo>
                <a:srgbClr val="11254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0903" y="2400301"/>
            <a:ext cx="614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0964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0966" name="AutoShape 6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1" name="70 Imagen" descr="MC900434804.PNG">
            <a:hlinkClick r:id="" tooltip="IR A AGENDA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012861">
            <a:off x="61040" y="3631876"/>
            <a:ext cx="508001" cy="4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Marcador de contenido"/>
          <p:cNvSpPr txBox="1">
            <a:spLocks/>
          </p:cNvSpPr>
          <p:nvPr/>
        </p:nvSpPr>
        <p:spPr>
          <a:xfrm>
            <a:off x="5103812" y="952500"/>
            <a:ext cx="4040188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Hoja de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Presupuesto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 suma automáticamente el total </a:t>
            </a:r>
            <a:r>
              <a:rPr lang="es-ES" sz="1400" dirty="0" smtClean="0">
                <a:latin typeface="+mn-lt"/>
                <a:cs typeface="+mn-cs"/>
              </a:rPr>
              <a:t>.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 posee hoja de 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Autorización para Realizar el Tratamiento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compromiso de pago.</a:t>
            </a:r>
            <a:endParaRPr lang="es-ES" sz="1400" dirty="0" smtClean="0">
              <a:latin typeface="+mn-lt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Planilla para registrar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Estado De Cuenta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paciente con suma y resta automática de los costos y pagos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Hojas con membretes que contienen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Indicaciones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1400" b="1" dirty="0" smtClean="0">
                <a:latin typeface="+mn-lt"/>
                <a:cs typeface="+mn-cs"/>
              </a:rPr>
              <a:t>P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os-Tratamiento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(endodoncia, cirugía, etc..).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Sección para anotar las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charlas ocasionales con el paciente (referente a familia, trabajo, estudio, etc..)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Planilla de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Arancel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modificable por el profesional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400" dirty="0" smtClean="0">
              <a:latin typeface="+mn-lt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 adquirir nuestros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muy didácticos para orientar al paciente (costo adicional)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58 Imagen" descr="MC900433888.PNG">
            <a:hlinkClick r:id="" tooltip="IR A HOJA DE PRESUPUESTO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" r="3802"/>
          <a:stretch>
            <a:fillRect/>
          </a:stretch>
        </p:blipFill>
        <p:spPr bwMode="auto">
          <a:xfrm rot="20373918">
            <a:off x="4568491" y="956795"/>
            <a:ext cx="554156" cy="5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62 Imagen" descr="MC900431631.PNG">
            <a:hlinkClick r:id="" tooltip="IR A LA HOJA DE REGISTRO DEL ESTADO DE CUENTA DEL PACIENT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40"/>
          <a:stretch>
            <a:fillRect/>
          </a:stretch>
        </p:blipFill>
        <p:spPr bwMode="auto">
          <a:xfrm>
            <a:off x="4495800" y="1790700"/>
            <a:ext cx="577877" cy="4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55 Imagen" descr="MC900434929.PNG">
            <a:hlinkClick r:id="" tooltip="IR A HOJAS DE INDICACIONES POS TRATAMIENTO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2705100"/>
            <a:ext cx="522357" cy="4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75 Imagen" descr="ExxelProfesonal1.jpg">
            <a:hlinkClick r:id="" tooltip="IR A HOJA PARA ANOTAR LAS CHARLAS OCASIONALES CON EL PACIENT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3238500"/>
            <a:ext cx="545065" cy="4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89 Imagen" descr="ExxelArancel.jpg">
            <a:hlinkClick r:id="" tooltip="IR A HOJA DE ARANCELES PAR REGISTRAR LOS HONORARIOS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3449">
            <a:off x="4634823" y="3819819"/>
            <a:ext cx="424686" cy="5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>
            <a:hlinkClick r:id="" tooltip="IR PARA NSERTAR LAS FOTOS DEL PACIENTE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4229100"/>
            <a:ext cx="457200" cy="46510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9" name="80 Imagen" descr="Logo PR Vademecum2.jpg">
            <a:hlinkClick r:id="rId15" tooltip="REQUIERE CONEXION A INTERNET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719600"/>
            <a:ext cx="504788" cy="4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64 Imagen" descr="MC900433865.PNG">
            <a:hlinkClick r:id="rId17" tooltip="SOLICITE LA COMPRA DE VIDEOS A SU VENDEDOR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17"/>
          <a:stretch>
            <a:fillRect/>
          </a:stretch>
        </p:blipFill>
        <p:spPr bwMode="auto">
          <a:xfrm>
            <a:off x="4576321" y="4395459"/>
            <a:ext cx="605279" cy="4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Estrella de 7 puntas"/>
          <p:cNvSpPr/>
          <p:nvPr/>
        </p:nvSpPr>
        <p:spPr>
          <a:xfrm>
            <a:off x="609600" y="495300"/>
            <a:ext cx="2971800" cy="2819400"/>
          </a:xfrm>
          <a:prstGeom prst="star7">
            <a:avLst>
              <a:gd name="adj" fmla="val 41203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programa es totalmente personalizado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Explosión 2"/>
          <p:cNvSpPr/>
          <p:nvPr/>
        </p:nvSpPr>
        <p:spPr>
          <a:xfrm>
            <a:off x="5410200" y="1638300"/>
            <a:ext cx="3733800" cy="34290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Todo a un costo súper accesible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99340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 rot="21355948">
            <a:off x="3505200" y="4229100"/>
            <a:ext cx="53340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acceder a las funciones haga clic en los íconos 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24084E-6 C 0.00208 0.01471 0.00677 0.02581 0.0125 0.03746 C 0.01823 0.04939 0.02135 0.05799 0.0309 0.06299 C 0.03802 0.06105 0.04392 0.05688 0.05069 0.05328 C 0.05365 0.04828 0.05694 0.04717 0.06059 0.04329 C 0.06615 0.02969 0.06563 0.02914 0.06806 0.0136 C 0.06979 0.0025 0.07309 -0.00693 0.07535 -0.01775 C 0.0809 -0.01498 0.08177 -0.00638 0.08524 0.00195 C 0.08993 0.0136 0.09375 0.02692 0.1026 0.03136 C 0.10781 0.03718 0.11128 0.04273 0.11736 0.04523 C 0.13038 0.0616 0.13767 0.06243 0.15434 0.06493 C 0.16441 0.05966 0.15851 0.04024 0.15556 0.02747 C 0.15503 0.0197 0.15451 0.00971 0.15313 0.00195 C 0.15243 -0.00222 0.15069 -0.00999 0.15069 -0.00971 C 0.15035 -0.01859 0.14861 -0.02719 0.14948 -0.03551 C 0.14965 -0.03746 0.15208 -0.03468 0.15313 -0.03357 C 0.15729 -0.02913 0.16424 -0.01443 0.16806 -0.00804 C 0.17552 0.00417 0.18472 0.01554 0.19392 0.02359 C 0.20208 0.0308 0.20816 0.03968 0.21736 0.04329 C 0.22101 0.04717 0.22431 0.04884 0.22847 0.05134 C 0.23507 0.04912 0.23733 0.04884 0.24201 0.04135 C 0.24375 0.03274 0.24271 0.0272 0.23958 0.0197 C 0.23837 0.01388 0.23819 0.00722 0.23594 0.00195 C 0.23507 -3.24084E-6 0.23264 -0.00194 0.23333 -0.00416 C 0.23385 -0.0061 0.23594 -0.00277 0.23715 -0.00194 C 0.24115 0.00777 0.23837 0.0025 0.24705 0.01166 C 0.25156 0.01637 0.25677 0.0272 0.26059 0.03358 C 0.26441 0.03996 0.27517 0.04939 0.28038 0.05328 C 0.28785 0.05855 0.29566 0.05994 0.3026 0.06687 C 0.30747 0.06632 0.3125 0.06632 0.31736 0.06493 C 0.31997 0.06438 0.32483 0.06105 0.32483 0.06132 C 0.33212 0.04329 0.32899 0.03191 0.32726 0.00583 C 0.32674 -0.00111 0.32483 -0.00721 0.32361 -0.01387 C 0.32326 -0.01581 0.32118 -0.01859 0.32222 -0.0197 C 0.32361 -0.02136 0.32552 -0.01831 0.32726 -0.01775 C 0.33021 -0.00832 0.33403 -0.00027 0.33837 0.00777 C 0.34028 0.01138 0.34444 0.01776 0.34444 0.01804 C 0.34653 0.02636 0.35104 0.03358 0.35434 0.04135 C 0.35625 0.04579 0.35747 0.05078 0.35938 0.05522 C 0.36563 0.06937 0.37639 0.07686 0.38646 0.08075 C 0.40486 0.07353 0.39358 0.03274 0.39271 0.00777 C 0.39253 0.00139 0.39028 -0.00582 0.38889 -0.01193 C 0.38854 -0.01387 0.38733 -0.0197 0.38767 -0.01775 C 0.39201 0.00888 0.40156 0.03413 0.41111 0.05716 C 0.41649 0.0702 0.4184 0.07936 0.42726 0.08713 C 0.42847 0.08824 0.42951 0.09074 0.4309 0.09101 C 0.43785 0.09268 0.44497 0.0924 0.45191 0.09296 C 0.45434 0.09351 0.45677 0.0949 0.45938 0.0949 C 0.46059 0.0949 0.46302 0.0949 0.46302 0.09296 C 0.46493 0.04079 0.46528 0.04634 0.45938 0.01776 C 0.45799 0.01138 0.45677 0.00444 0.45556 -0.00194 C 0.45503 -0.00471 0.45486 -0.00721 0.45434 -0.00999 C 0.45399 -0.01193 0.45226 -0.0172 0.45313 -0.01581 C 0.46128 -0.00277 0.46545 0.01693 0.47535 0.02747 C 0.47969 0.03829 0.48715 0.04468 0.49149 0.05522 C 0.49983 0.0752 0.51267 0.08713 0.52726 0.09101 C 0.53142 0.09046 0.5375 0.0949 0.53958 0.08907 C 0.54288 0.07936 0.53941 0.06382 0.53715 0.05328 C 0.53559 0.03496 0.53142 0.0161 0.52847 -0.00194 C 0.52795 -0.00471 0.52569 -0.01526 0.52483 -0.0197 C 0.52448 -0.02164 0.52361 -0.0258 0.52361 -0.02552 C 0.52361 -0.0258 0.52396 -0.02136 0.52483 -0.0197 C 0.52604 -0.0172 0.52726 -0.01443 0.52847 -0.01193 C 0.52969 -0.0061 0.52934 0.00139 0.53212 0.00583 C 0.53455 0.00971 0.53767 0.01304 0.53958 0.01776 C 0.54045 0.0197 0.54115 0.02192 0.54201 0.02359 C 0.54549 0.02997 0.54878 0.03163 0.55191 0.0394 C 0.55347 0.04329 0.56267 0.05799 0.56424 0.0591 C 0.56753 0.0616 0.57014 0.06327 0.57292 0.06687 C 0.57899 0.07492 0.58524 0.08713 0.59271 0.09101 C 0.59635 0.09684 0.59948 0.09823 0.60382 0.10267 C 0.60625 0.10211 0.61059 0.10461 0.61111 0.10072 C 0.61354 0.08408 0.60903 0.03496 0.59878 0.0197 C 0.5941 -0.0036 0.60156 0.03191 0.59514 0.00777 C 0.59201 -0.00416 0.59167 -0.01775 0.58889 -0.02969 C 0.58819 -0.03246 0.59045 -0.02441 0.59149 -0.02192 C 0.59253 -0.0197 0.59392 -0.01775 0.59514 -0.01581 C 0.59792 -0.00222 0.59392 -0.01831 0.6 -0.00416 C 0.60069 -0.00249 0.60069 0.00028 0.60139 0.00195 C 0.60434 0.00888 0.60868 0.01582 0.6125 0.02165 C 0.61406 0.02914 0.61684 0.02942 0.61979 0.03552 C 0.62535 0.04717 0.63663 0.06743 0.64583 0.07104 C 0.64705 0.07298 0.64792 0.07547 0.64948 0.07686 C 0.65174 0.0788 0.65694 0.08075 0.65694 0.08102 C 0.66528 0.09018 0.66146 0.08768 0.66806 0.09101 C 0.67587 0.09934 0.6842 0.106 0.69271 0.11266 C 0.69931 0.11044 0.70069 0.11071 0.7026 0.10072 C 0.70226 0.09018 0.70243 0.07936 0.70139 0.06909 C 0.70104 0.06465 0.69271 0.04745 0.69271 0.04717 C 0.68906 0.0358 0.68472 0.02276 0.67778 0.01582 C 0.67344 -0.00582 0.68021 0.02609 0.67413 0.00389 C 0.67135 -0.0061 0.67066 -0.01803 0.66545 -0.0258 C 0.66528 -0.02719 0.66267 -0.04328 0.66302 -0.04356 C 0.66476 -0.0455 0.66649 -0.03967 0.66806 -0.03746 C 0.67222 -0.03163 0.67326 -0.02441 0.67656 -0.01775 C 0.68177 -0.00721 0.68785 0.00222 0.69392 0.01166 C 0.69809 0.01804 0.69497 0.01665 0.69757 0.02359 C 0.70139 0.03413 0.70087 0.02803 0.70382 0.03746 C 0.70625 0.04551 0.70833 0.053 0.7125 0.0591 C 0.7158 0.0752 0.72222 0.08047 0.72969 0.09101 C 0.73837 0.10294 0.73247 0.09878 0.73958 0.10267 C 0.7474 0.10017 0.74844 0.09712 0.75313 0.08713 C 0.76024 0.05189 0.74826 0.02498 0.74705 -0.00804 C 0.7467 -0.01581 0.74705 -0.02386 0.74705 -0.03163 " pathEditMode="relative" rAng="0" ptsTypes="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247899"/>
            <a:ext cx="228600" cy="27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 rot="21182125">
            <a:off x="3055696" y="4179883"/>
            <a:ext cx="55005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Empecemos por la ficha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220"/>
            <a:ext cx="904117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046" y="2730151"/>
            <a:ext cx="86294" cy="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69896" y="2524130"/>
            <a:ext cx="9028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Acosta Juan</a:t>
            </a:r>
            <a:endParaRPr lang="es-ES" sz="9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6096" y="2777872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290222" y="2664336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Casado</a:t>
            </a:r>
            <a:endParaRPr lang="es-ES" sz="9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601606" y="2671574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80 </a:t>
            </a:r>
            <a:r>
              <a:rPr lang="es-ES" sz="900" b="1" i="1" dirty="0" smtClean="0"/>
              <a:t>Kg</a:t>
            </a:r>
            <a:endParaRPr lang="es-ES" sz="9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257298" y="2527990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Abogado</a:t>
            </a:r>
            <a:endParaRPr lang="es-ES" sz="9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51628" y="2667764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30 A</a:t>
            </a:r>
            <a:endParaRPr lang="es-ES" sz="9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42796" y="253517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15/09/1982</a:t>
            </a:r>
            <a:endParaRPr lang="es-ES" sz="9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780896" y="2671956"/>
            <a:ext cx="5148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900" b="1" dirty="0" smtClean="0"/>
              <a:t>0 RH+</a:t>
            </a:r>
            <a:endParaRPr lang="es-ES" sz="9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15616" y="2785492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Pitiantuta 1295</a:t>
            </a:r>
            <a:endParaRPr lang="es-ES" sz="9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15616" y="2914700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59521602712</a:t>
            </a:r>
            <a:endParaRPr lang="es-ES" sz="9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059832" y="2929508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59521606105</a:t>
            </a:r>
            <a:endParaRPr lang="es-ES" sz="9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644008" y="2952368"/>
            <a:ext cx="6174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 smtClean="0"/>
              <a:t>0981743626</a:t>
            </a:r>
            <a:endParaRPr lang="es-ES" sz="6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696966" y="2796922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Jara</a:t>
            </a:r>
            <a:endParaRPr lang="es-ES" sz="9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796136" y="2785492"/>
            <a:ext cx="710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Asunción</a:t>
            </a:r>
            <a:endParaRPr lang="es-ES" sz="9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724128" y="2929508"/>
            <a:ext cx="12971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>
                <a:hlinkClick r:id="rId5"/>
              </a:rPr>
              <a:t>juanacosta@hotmail.com</a:t>
            </a:r>
            <a:r>
              <a:rPr lang="es-ES" sz="700" b="1" dirty="0" smtClean="0"/>
              <a:t> </a:t>
            </a:r>
            <a:endParaRPr lang="es-ES" sz="700" b="1" dirty="0"/>
          </a:p>
        </p:txBody>
      </p:sp>
      <p:sp>
        <p:nvSpPr>
          <p:cNvPr id="21" name="20 Rectángulo"/>
          <p:cNvSpPr/>
          <p:nvPr/>
        </p:nvSpPr>
        <p:spPr>
          <a:xfrm rot="20556875">
            <a:off x="5149943" y="1511090"/>
            <a:ext cx="2200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en el encabezado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1" y="198368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ded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16734" flipH="1">
            <a:off x="4455395" y="1796308"/>
            <a:ext cx="583279" cy="327308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752600" y="3238500"/>
            <a:ext cx="7906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Dr. Eligio Sisa</a:t>
            </a:r>
            <a:endParaRPr lang="es-ES" sz="7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419600" y="3238500"/>
            <a:ext cx="7585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E. Ayala 1342</a:t>
            </a:r>
            <a:endParaRPr lang="es-ES" sz="7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91200" y="3238500"/>
            <a:ext cx="8146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595=21-602712</a:t>
            </a:r>
            <a:endParaRPr lang="es-ES" sz="7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102860" y="346710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4440" y="346710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203420" y="347156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867400" y="360612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806500" y="3740680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dirty="0" smtClean="0">
                <a:solidFill>
                  <a:srgbClr val="FF0000"/>
                </a:solidFill>
              </a:rPr>
              <a:t>DICLOFENAC</a:t>
            </a:r>
            <a:endParaRPr lang="es-ES" sz="800" b="1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722900" y="400050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230560" y="373622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3048000" y="4000500"/>
            <a:ext cx="6687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Apendicitis</a:t>
            </a:r>
            <a:endParaRPr lang="es-ES" sz="7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230560" y="401388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2106840" y="413952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371600" y="439042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5177140" y="439488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593720" y="4408260"/>
            <a:ext cx="4491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Social</a:t>
            </a:r>
            <a:endParaRPr lang="es-ES" sz="7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035100" y="4529440"/>
            <a:ext cx="2343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="1" dirty="0" smtClean="0"/>
              <a:t>x</a:t>
            </a:r>
            <a:endParaRPr lang="es-ES" sz="700" b="1" dirty="0"/>
          </a:p>
        </p:txBody>
      </p:sp>
      <p:sp>
        <p:nvSpPr>
          <p:cNvPr id="42" name="41 Rectángulo"/>
          <p:cNvSpPr/>
          <p:nvPr/>
        </p:nvSpPr>
        <p:spPr>
          <a:xfrm>
            <a:off x="2971800" y="1485900"/>
            <a:ext cx="2133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7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7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7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7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7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7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7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7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7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7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88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8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800"/>
                            </p:stCondLst>
                            <p:childTnLst>
                              <p:par>
                                <p:cTn id="1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1" grpId="1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247900"/>
            <a:ext cx="193410" cy="23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247900"/>
            <a:ext cx="160018" cy="20573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626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651762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23770"/>
            <a:ext cx="160018" cy="2057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427984" y="3505572"/>
            <a:ext cx="105841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Haga clic en cada diente</a:t>
            </a:r>
            <a:endParaRPr lang="es-E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575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93964" y="1325584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chemeClr val="bg1"/>
                </a:solidFill>
              </a:rPr>
              <a:t>30/07/12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59832" y="1345332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Tratamiento de conducto</a:t>
            </a:r>
            <a:endParaRPr lang="es-ES" sz="9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3648" y="1345332"/>
            <a:ext cx="1492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Corona ceramometálica</a:t>
            </a:r>
            <a:endParaRPr lang="es-ES" sz="9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14770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80" y="2199659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626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8246" y="1931682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8246" y="2003690"/>
            <a:ext cx="160018" cy="2057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427984" y="3505572"/>
            <a:ext cx="100811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Puede añadir imágenes</a:t>
            </a:r>
            <a:endParaRPr lang="es-E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6368"/>
            <a:ext cx="9144000" cy="48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715" y="2013173"/>
            <a:ext cx="1742861" cy="214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626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427984" y="3505572"/>
            <a:ext cx="10081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Arrastre la imagen</a:t>
            </a:r>
            <a:endParaRPr lang="es-ES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692 Forma libre"/>
          <p:cNvSpPr/>
          <p:nvPr/>
        </p:nvSpPr>
        <p:spPr>
          <a:xfrm>
            <a:off x="4323315" y="2209428"/>
            <a:ext cx="253203" cy="330799"/>
          </a:xfrm>
          <a:custGeom>
            <a:avLst/>
            <a:gdLst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71437 w 428625"/>
              <a:gd name="connsiteY5" fmla="*/ 57150 h 626269"/>
              <a:gd name="connsiteX6" fmla="*/ 92869 w 428625"/>
              <a:gd name="connsiteY6" fmla="*/ 38100 h 626269"/>
              <a:gd name="connsiteX7" fmla="*/ 102394 w 428625"/>
              <a:gd name="connsiteY7" fmla="*/ 52387 h 626269"/>
              <a:gd name="connsiteX8" fmla="*/ 71437 w 428625"/>
              <a:gd name="connsiteY8" fmla="*/ 114300 h 626269"/>
              <a:gd name="connsiteX9" fmla="*/ 42862 w 428625"/>
              <a:gd name="connsiteY9" fmla="*/ 183356 h 626269"/>
              <a:gd name="connsiteX10" fmla="*/ 30956 w 428625"/>
              <a:gd name="connsiteY10" fmla="*/ 261937 h 626269"/>
              <a:gd name="connsiteX11" fmla="*/ 35719 w 428625"/>
              <a:gd name="connsiteY11" fmla="*/ 354806 h 626269"/>
              <a:gd name="connsiteX12" fmla="*/ 61912 w 428625"/>
              <a:gd name="connsiteY12" fmla="*/ 459581 h 626269"/>
              <a:gd name="connsiteX13" fmla="*/ 100012 w 428625"/>
              <a:gd name="connsiteY13" fmla="*/ 528637 h 626269"/>
              <a:gd name="connsiteX14" fmla="*/ 152400 w 428625"/>
              <a:gd name="connsiteY14" fmla="*/ 550069 h 626269"/>
              <a:gd name="connsiteX15" fmla="*/ 159544 w 428625"/>
              <a:gd name="connsiteY15" fmla="*/ 400050 h 626269"/>
              <a:gd name="connsiteX16" fmla="*/ 190500 w 428625"/>
              <a:gd name="connsiteY16" fmla="*/ 233362 h 626269"/>
              <a:gd name="connsiteX17" fmla="*/ 214312 w 428625"/>
              <a:gd name="connsiteY17" fmla="*/ 116681 h 626269"/>
              <a:gd name="connsiteX18" fmla="*/ 235744 w 428625"/>
              <a:gd name="connsiteY18" fmla="*/ 42862 h 626269"/>
              <a:gd name="connsiteX19" fmla="*/ 254794 w 428625"/>
              <a:gd name="connsiteY19" fmla="*/ 0 h 626269"/>
              <a:gd name="connsiteX20" fmla="*/ 254794 w 428625"/>
              <a:gd name="connsiteY20" fmla="*/ 0 h 626269"/>
              <a:gd name="connsiteX21" fmla="*/ 269081 w 428625"/>
              <a:gd name="connsiteY21" fmla="*/ 11906 h 626269"/>
              <a:gd name="connsiteX22" fmla="*/ 238125 w 428625"/>
              <a:gd name="connsiteY22" fmla="*/ 145256 h 626269"/>
              <a:gd name="connsiteX23" fmla="*/ 216694 w 428625"/>
              <a:gd name="connsiteY23" fmla="*/ 271462 h 626269"/>
              <a:gd name="connsiteX24" fmla="*/ 216694 w 428625"/>
              <a:gd name="connsiteY24" fmla="*/ 431006 h 626269"/>
              <a:gd name="connsiteX25" fmla="*/ 230981 w 428625"/>
              <a:gd name="connsiteY25" fmla="*/ 521494 h 626269"/>
              <a:gd name="connsiteX26" fmla="*/ 257175 w 428625"/>
              <a:gd name="connsiteY26" fmla="*/ 533400 h 626269"/>
              <a:gd name="connsiteX27" fmla="*/ 321469 w 428625"/>
              <a:gd name="connsiteY27" fmla="*/ 371475 h 626269"/>
              <a:gd name="connsiteX28" fmla="*/ 369094 w 428625"/>
              <a:gd name="connsiteY28" fmla="*/ 226219 h 626269"/>
              <a:gd name="connsiteX29" fmla="*/ 400050 w 428625"/>
              <a:gd name="connsiteY29" fmla="*/ 83344 h 626269"/>
              <a:gd name="connsiteX30" fmla="*/ 416719 w 428625"/>
              <a:gd name="connsiteY30" fmla="*/ 50006 h 626269"/>
              <a:gd name="connsiteX31" fmla="*/ 428625 w 428625"/>
              <a:gd name="connsiteY31" fmla="*/ 57150 h 626269"/>
              <a:gd name="connsiteX32" fmla="*/ 407194 w 428625"/>
              <a:gd name="connsiteY32" fmla="*/ 171450 h 626269"/>
              <a:gd name="connsiteX33" fmla="*/ 376237 w 428625"/>
              <a:gd name="connsiteY33" fmla="*/ 407194 h 626269"/>
              <a:gd name="connsiteX34" fmla="*/ 350044 w 428625"/>
              <a:gd name="connsiteY34" fmla="*/ 626269 h 626269"/>
              <a:gd name="connsiteX35" fmla="*/ 280987 w 428625"/>
              <a:gd name="connsiteY35" fmla="*/ 597694 h 626269"/>
              <a:gd name="connsiteX36" fmla="*/ 204787 w 428625"/>
              <a:gd name="connsiteY36" fmla="*/ 590550 h 626269"/>
              <a:gd name="connsiteX37" fmla="*/ 135731 w 428625"/>
              <a:gd name="connsiteY37" fmla="*/ 597694 h 626269"/>
              <a:gd name="connsiteX38" fmla="*/ 73819 w 428625"/>
              <a:gd name="connsiteY38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92869 w 428625"/>
              <a:gd name="connsiteY5" fmla="*/ 38100 h 626269"/>
              <a:gd name="connsiteX6" fmla="*/ 102394 w 428625"/>
              <a:gd name="connsiteY6" fmla="*/ 52387 h 626269"/>
              <a:gd name="connsiteX7" fmla="*/ 71437 w 428625"/>
              <a:gd name="connsiteY7" fmla="*/ 114300 h 626269"/>
              <a:gd name="connsiteX8" fmla="*/ 42862 w 428625"/>
              <a:gd name="connsiteY8" fmla="*/ 183356 h 626269"/>
              <a:gd name="connsiteX9" fmla="*/ 30956 w 428625"/>
              <a:gd name="connsiteY9" fmla="*/ 261937 h 626269"/>
              <a:gd name="connsiteX10" fmla="*/ 35719 w 428625"/>
              <a:gd name="connsiteY10" fmla="*/ 354806 h 626269"/>
              <a:gd name="connsiteX11" fmla="*/ 61912 w 428625"/>
              <a:gd name="connsiteY11" fmla="*/ 459581 h 626269"/>
              <a:gd name="connsiteX12" fmla="*/ 100012 w 428625"/>
              <a:gd name="connsiteY12" fmla="*/ 528637 h 626269"/>
              <a:gd name="connsiteX13" fmla="*/ 152400 w 428625"/>
              <a:gd name="connsiteY13" fmla="*/ 550069 h 626269"/>
              <a:gd name="connsiteX14" fmla="*/ 159544 w 428625"/>
              <a:gd name="connsiteY14" fmla="*/ 400050 h 626269"/>
              <a:gd name="connsiteX15" fmla="*/ 190500 w 428625"/>
              <a:gd name="connsiteY15" fmla="*/ 233362 h 626269"/>
              <a:gd name="connsiteX16" fmla="*/ 214312 w 428625"/>
              <a:gd name="connsiteY16" fmla="*/ 116681 h 626269"/>
              <a:gd name="connsiteX17" fmla="*/ 235744 w 428625"/>
              <a:gd name="connsiteY17" fmla="*/ 42862 h 626269"/>
              <a:gd name="connsiteX18" fmla="*/ 254794 w 428625"/>
              <a:gd name="connsiteY18" fmla="*/ 0 h 626269"/>
              <a:gd name="connsiteX19" fmla="*/ 254794 w 428625"/>
              <a:gd name="connsiteY19" fmla="*/ 0 h 626269"/>
              <a:gd name="connsiteX20" fmla="*/ 269081 w 428625"/>
              <a:gd name="connsiteY20" fmla="*/ 11906 h 626269"/>
              <a:gd name="connsiteX21" fmla="*/ 238125 w 428625"/>
              <a:gd name="connsiteY21" fmla="*/ 145256 h 626269"/>
              <a:gd name="connsiteX22" fmla="*/ 216694 w 428625"/>
              <a:gd name="connsiteY22" fmla="*/ 271462 h 626269"/>
              <a:gd name="connsiteX23" fmla="*/ 216694 w 428625"/>
              <a:gd name="connsiteY23" fmla="*/ 431006 h 626269"/>
              <a:gd name="connsiteX24" fmla="*/ 230981 w 428625"/>
              <a:gd name="connsiteY24" fmla="*/ 521494 h 626269"/>
              <a:gd name="connsiteX25" fmla="*/ 257175 w 428625"/>
              <a:gd name="connsiteY25" fmla="*/ 533400 h 626269"/>
              <a:gd name="connsiteX26" fmla="*/ 321469 w 428625"/>
              <a:gd name="connsiteY26" fmla="*/ 371475 h 626269"/>
              <a:gd name="connsiteX27" fmla="*/ 369094 w 428625"/>
              <a:gd name="connsiteY27" fmla="*/ 226219 h 626269"/>
              <a:gd name="connsiteX28" fmla="*/ 400050 w 428625"/>
              <a:gd name="connsiteY28" fmla="*/ 83344 h 626269"/>
              <a:gd name="connsiteX29" fmla="*/ 416719 w 428625"/>
              <a:gd name="connsiteY29" fmla="*/ 50006 h 626269"/>
              <a:gd name="connsiteX30" fmla="*/ 428625 w 428625"/>
              <a:gd name="connsiteY30" fmla="*/ 57150 h 626269"/>
              <a:gd name="connsiteX31" fmla="*/ 407194 w 428625"/>
              <a:gd name="connsiteY31" fmla="*/ 171450 h 626269"/>
              <a:gd name="connsiteX32" fmla="*/ 376237 w 428625"/>
              <a:gd name="connsiteY32" fmla="*/ 407194 h 626269"/>
              <a:gd name="connsiteX33" fmla="*/ 350044 w 428625"/>
              <a:gd name="connsiteY33" fmla="*/ 626269 h 626269"/>
              <a:gd name="connsiteX34" fmla="*/ 280987 w 428625"/>
              <a:gd name="connsiteY34" fmla="*/ 597694 h 626269"/>
              <a:gd name="connsiteX35" fmla="*/ 204787 w 428625"/>
              <a:gd name="connsiteY35" fmla="*/ 590550 h 626269"/>
              <a:gd name="connsiteX36" fmla="*/ 135731 w 428625"/>
              <a:gd name="connsiteY36" fmla="*/ 597694 h 626269"/>
              <a:gd name="connsiteX37" fmla="*/ 73819 w 428625"/>
              <a:gd name="connsiteY37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92869 w 428625"/>
              <a:gd name="connsiteY5" fmla="*/ 38100 h 626269"/>
              <a:gd name="connsiteX6" fmla="*/ 102394 w 428625"/>
              <a:gd name="connsiteY6" fmla="*/ 52387 h 626269"/>
              <a:gd name="connsiteX7" fmla="*/ 42862 w 428625"/>
              <a:gd name="connsiteY7" fmla="*/ 183356 h 626269"/>
              <a:gd name="connsiteX8" fmla="*/ 30956 w 428625"/>
              <a:gd name="connsiteY8" fmla="*/ 261937 h 626269"/>
              <a:gd name="connsiteX9" fmla="*/ 35719 w 428625"/>
              <a:gd name="connsiteY9" fmla="*/ 354806 h 626269"/>
              <a:gd name="connsiteX10" fmla="*/ 61912 w 428625"/>
              <a:gd name="connsiteY10" fmla="*/ 459581 h 626269"/>
              <a:gd name="connsiteX11" fmla="*/ 100012 w 428625"/>
              <a:gd name="connsiteY11" fmla="*/ 528637 h 626269"/>
              <a:gd name="connsiteX12" fmla="*/ 152400 w 428625"/>
              <a:gd name="connsiteY12" fmla="*/ 550069 h 626269"/>
              <a:gd name="connsiteX13" fmla="*/ 159544 w 428625"/>
              <a:gd name="connsiteY13" fmla="*/ 400050 h 626269"/>
              <a:gd name="connsiteX14" fmla="*/ 190500 w 428625"/>
              <a:gd name="connsiteY14" fmla="*/ 233362 h 626269"/>
              <a:gd name="connsiteX15" fmla="*/ 214312 w 428625"/>
              <a:gd name="connsiteY15" fmla="*/ 116681 h 626269"/>
              <a:gd name="connsiteX16" fmla="*/ 235744 w 428625"/>
              <a:gd name="connsiteY16" fmla="*/ 42862 h 626269"/>
              <a:gd name="connsiteX17" fmla="*/ 254794 w 428625"/>
              <a:gd name="connsiteY17" fmla="*/ 0 h 626269"/>
              <a:gd name="connsiteX18" fmla="*/ 254794 w 428625"/>
              <a:gd name="connsiteY18" fmla="*/ 0 h 626269"/>
              <a:gd name="connsiteX19" fmla="*/ 269081 w 428625"/>
              <a:gd name="connsiteY19" fmla="*/ 11906 h 626269"/>
              <a:gd name="connsiteX20" fmla="*/ 238125 w 428625"/>
              <a:gd name="connsiteY20" fmla="*/ 145256 h 626269"/>
              <a:gd name="connsiteX21" fmla="*/ 216694 w 428625"/>
              <a:gd name="connsiteY21" fmla="*/ 271462 h 626269"/>
              <a:gd name="connsiteX22" fmla="*/ 216694 w 428625"/>
              <a:gd name="connsiteY22" fmla="*/ 431006 h 626269"/>
              <a:gd name="connsiteX23" fmla="*/ 230981 w 428625"/>
              <a:gd name="connsiteY23" fmla="*/ 521494 h 626269"/>
              <a:gd name="connsiteX24" fmla="*/ 257175 w 428625"/>
              <a:gd name="connsiteY24" fmla="*/ 533400 h 626269"/>
              <a:gd name="connsiteX25" fmla="*/ 321469 w 428625"/>
              <a:gd name="connsiteY25" fmla="*/ 371475 h 626269"/>
              <a:gd name="connsiteX26" fmla="*/ 369094 w 428625"/>
              <a:gd name="connsiteY26" fmla="*/ 226219 h 626269"/>
              <a:gd name="connsiteX27" fmla="*/ 400050 w 428625"/>
              <a:gd name="connsiteY27" fmla="*/ 83344 h 626269"/>
              <a:gd name="connsiteX28" fmla="*/ 416719 w 428625"/>
              <a:gd name="connsiteY28" fmla="*/ 50006 h 626269"/>
              <a:gd name="connsiteX29" fmla="*/ 428625 w 428625"/>
              <a:gd name="connsiteY29" fmla="*/ 57150 h 626269"/>
              <a:gd name="connsiteX30" fmla="*/ 407194 w 428625"/>
              <a:gd name="connsiteY30" fmla="*/ 171450 h 626269"/>
              <a:gd name="connsiteX31" fmla="*/ 376237 w 428625"/>
              <a:gd name="connsiteY31" fmla="*/ 407194 h 626269"/>
              <a:gd name="connsiteX32" fmla="*/ 350044 w 428625"/>
              <a:gd name="connsiteY32" fmla="*/ 626269 h 626269"/>
              <a:gd name="connsiteX33" fmla="*/ 280987 w 428625"/>
              <a:gd name="connsiteY33" fmla="*/ 597694 h 626269"/>
              <a:gd name="connsiteX34" fmla="*/ 204787 w 428625"/>
              <a:gd name="connsiteY34" fmla="*/ 590550 h 626269"/>
              <a:gd name="connsiteX35" fmla="*/ 135731 w 428625"/>
              <a:gd name="connsiteY35" fmla="*/ 597694 h 626269"/>
              <a:gd name="connsiteX36" fmla="*/ 73819 w 428625"/>
              <a:gd name="connsiteY36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92869 w 428625"/>
              <a:gd name="connsiteY5" fmla="*/ 38100 h 626269"/>
              <a:gd name="connsiteX6" fmla="*/ 102394 w 428625"/>
              <a:gd name="connsiteY6" fmla="*/ 52387 h 626269"/>
              <a:gd name="connsiteX7" fmla="*/ 30956 w 428625"/>
              <a:gd name="connsiteY7" fmla="*/ 261937 h 626269"/>
              <a:gd name="connsiteX8" fmla="*/ 35719 w 428625"/>
              <a:gd name="connsiteY8" fmla="*/ 354806 h 626269"/>
              <a:gd name="connsiteX9" fmla="*/ 61912 w 428625"/>
              <a:gd name="connsiteY9" fmla="*/ 459581 h 626269"/>
              <a:gd name="connsiteX10" fmla="*/ 100012 w 428625"/>
              <a:gd name="connsiteY10" fmla="*/ 528637 h 626269"/>
              <a:gd name="connsiteX11" fmla="*/ 152400 w 428625"/>
              <a:gd name="connsiteY11" fmla="*/ 550069 h 626269"/>
              <a:gd name="connsiteX12" fmla="*/ 159544 w 428625"/>
              <a:gd name="connsiteY12" fmla="*/ 400050 h 626269"/>
              <a:gd name="connsiteX13" fmla="*/ 190500 w 428625"/>
              <a:gd name="connsiteY13" fmla="*/ 233362 h 626269"/>
              <a:gd name="connsiteX14" fmla="*/ 214312 w 428625"/>
              <a:gd name="connsiteY14" fmla="*/ 116681 h 626269"/>
              <a:gd name="connsiteX15" fmla="*/ 235744 w 428625"/>
              <a:gd name="connsiteY15" fmla="*/ 42862 h 626269"/>
              <a:gd name="connsiteX16" fmla="*/ 254794 w 428625"/>
              <a:gd name="connsiteY16" fmla="*/ 0 h 626269"/>
              <a:gd name="connsiteX17" fmla="*/ 254794 w 428625"/>
              <a:gd name="connsiteY17" fmla="*/ 0 h 626269"/>
              <a:gd name="connsiteX18" fmla="*/ 269081 w 428625"/>
              <a:gd name="connsiteY18" fmla="*/ 11906 h 626269"/>
              <a:gd name="connsiteX19" fmla="*/ 238125 w 428625"/>
              <a:gd name="connsiteY19" fmla="*/ 145256 h 626269"/>
              <a:gd name="connsiteX20" fmla="*/ 216694 w 428625"/>
              <a:gd name="connsiteY20" fmla="*/ 271462 h 626269"/>
              <a:gd name="connsiteX21" fmla="*/ 216694 w 428625"/>
              <a:gd name="connsiteY21" fmla="*/ 431006 h 626269"/>
              <a:gd name="connsiteX22" fmla="*/ 230981 w 428625"/>
              <a:gd name="connsiteY22" fmla="*/ 521494 h 626269"/>
              <a:gd name="connsiteX23" fmla="*/ 257175 w 428625"/>
              <a:gd name="connsiteY23" fmla="*/ 533400 h 626269"/>
              <a:gd name="connsiteX24" fmla="*/ 321469 w 428625"/>
              <a:gd name="connsiteY24" fmla="*/ 371475 h 626269"/>
              <a:gd name="connsiteX25" fmla="*/ 369094 w 428625"/>
              <a:gd name="connsiteY25" fmla="*/ 226219 h 626269"/>
              <a:gd name="connsiteX26" fmla="*/ 400050 w 428625"/>
              <a:gd name="connsiteY26" fmla="*/ 83344 h 626269"/>
              <a:gd name="connsiteX27" fmla="*/ 416719 w 428625"/>
              <a:gd name="connsiteY27" fmla="*/ 50006 h 626269"/>
              <a:gd name="connsiteX28" fmla="*/ 428625 w 428625"/>
              <a:gd name="connsiteY28" fmla="*/ 57150 h 626269"/>
              <a:gd name="connsiteX29" fmla="*/ 407194 w 428625"/>
              <a:gd name="connsiteY29" fmla="*/ 171450 h 626269"/>
              <a:gd name="connsiteX30" fmla="*/ 376237 w 428625"/>
              <a:gd name="connsiteY30" fmla="*/ 407194 h 626269"/>
              <a:gd name="connsiteX31" fmla="*/ 350044 w 428625"/>
              <a:gd name="connsiteY31" fmla="*/ 626269 h 626269"/>
              <a:gd name="connsiteX32" fmla="*/ 280987 w 428625"/>
              <a:gd name="connsiteY32" fmla="*/ 597694 h 626269"/>
              <a:gd name="connsiteX33" fmla="*/ 204787 w 428625"/>
              <a:gd name="connsiteY33" fmla="*/ 590550 h 626269"/>
              <a:gd name="connsiteX34" fmla="*/ 135731 w 428625"/>
              <a:gd name="connsiteY34" fmla="*/ 597694 h 626269"/>
              <a:gd name="connsiteX35" fmla="*/ 73819 w 428625"/>
              <a:gd name="connsiteY35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92869 w 428625"/>
              <a:gd name="connsiteY5" fmla="*/ 38100 h 626269"/>
              <a:gd name="connsiteX6" fmla="*/ 102394 w 428625"/>
              <a:gd name="connsiteY6" fmla="*/ 52387 h 626269"/>
              <a:gd name="connsiteX7" fmla="*/ 30956 w 428625"/>
              <a:gd name="connsiteY7" fmla="*/ 261937 h 626269"/>
              <a:gd name="connsiteX8" fmla="*/ 35719 w 428625"/>
              <a:gd name="connsiteY8" fmla="*/ 354806 h 626269"/>
              <a:gd name="connsiteX9" fmla="*/ 61912 w 428625"/>
              <a:gd name="connsiteY9" fmla="*/ 459581 h 626269"/>
              <a:gd name="connsiteX10" fmla="*/ 100012 w 428625"/>
              <a:gd name="connsiteY10" fmla="*/ 528637 h 626269"/>
              <a:gd name="connsiteX11" fmla="*/ 152400 w 428625"/>
              <a:gd name="connsiteY11" fmla="*/ 550069 h 626269"/>
              <a:gd name="connsiteX12" fmla="*/ 159544 w 428625"/>
              <a:gd name="connsiteY12" fmla="*/ 400050 h 626269"/>
              <a:gd name="connsiteX13" fmla="*/ 190500 w 428625"/>
              <a:gd name="connsiteY13" fmla="*/ 233362 h 626269"/>
              <a:gd name="connsiteX14" fmla="*/ 214312 w 428625"/>
              <a:gd name="connsiteY14" fmla="*/ 116681 h 626269"/>
              <a:gd name="connsiteX15" fmla="*/ 235744 w 428625"/>
              <a:gd name="connsiteY15" fmla="*/ 42862 h 626269"/>
              <a:gd name="connsiteX16" fmla="*/ 254794 w 428625"/>
              <a:gd name="connsiteY16" fmla="*/ 0 h 626269"/>
              <a:gd name="connsiteX17" fmla="*/ 254794 w 428625"/>
              <a:gd name="connsiteY17" fmla="*/ 0 h 626269"/>
              <a:gd name="connsiteX18" fmla="*/ 269081 w 428625"/>
              <a:gd name="connsiteY18" fmla="*/ 11906 h 626269"/>
              <a:gd name="connsiteX19" fmla="*/ 238125 w 428625"/>
              <a:gd name="connsiteY19" fmla="*/ 145256 h 626269"/>
              <a:gd name="connsiteX20" fmla="*/ 216694 w 428625"/>
              <a:gd name="connsiteY20" fmla="*/ 271462 h 626269"/>
              <a:gd name="connsiteX21" fmla="*/ 216694 w 428625"/>
              <a:gd name="connsiteY21" fmla="*/ 431006 h 626269"/>
              <a:gd name="connsiteX22" fmla="*/ 230981 w 428625"/>
              <a:gd name="connsiteY22" fmla="*/ 521494 h 626269"/>
              <a:gd name="connsiteX23" fmla="*/ 257175 w 428625"/>
              <a:gd name="connsiteY23" fmla="*/ 533400 h 626269"/>
              <a:gd name="connsiteX24" fmla="*/ 321469 w 428625"/>
              <a:gd name="connsiteY24" fmla="*/ 371475 h 626269"/>
              <a:gd name="connsiteX25" fmla="*/ 369094 w 428625"/>
              <a:gd name="connsiteY25" fmla="*/ 226219 h 626269"/>
              <a:gd name="connsiteX26" fmla="*/ 400050 w 428625"/>
              <a:gd name="connsiteY26" fmla="*/ 83344 h 626269"/>
              <a:gd name="connsiteX27" fmla="*/ 416719 w 428625"/>
              <a:gd name="connsiteY27" fmla="*/ 50006 h 626269"/>
              <a:gd name="connsiteX28" fmla="*/ 428625 w 428625"/>
              <a:gd name="connsiteY28" fmla="*/ 57150 h 626269"/>
              <a:gd name="connsiteX29" fmla="*/ 407194 w 428625"/>
              <a:gd name="connsiteY29" fmla="*/ 171450 h 626269"/>
              <a:gd name="connsiteX30" fmla="*/ 376237 w 428625"/>
              <a:gd name="connsiteY30" fmla="*/ 407194 h 626269"/>
              <a:gd name="connsiteX31" fmla="*/ 350044 w 428625"/>
              <a:gd name="connsiteY31" fmla="*/ 626269 h 626269"/>
              <a:gd name="connsiteX32" fmla="*/ 280987 w 428625"/>
              <a:gd name="connsiteY32" fmla="*/ 597694 h 626269"/>
              <a:gd name="connsiteX33" fmla="*/ 204787 w 428625"/>
              <a:gd name="connsiteY33" fmla="*/ 590550 h 626269"/>
              <a:gd name="connsiteX34" fmla="*/ 135731 w 428625"/>
              <a:gd name="connsiteY34" fmla="*/ 597694 h 626269"/>
              <a:gd name="connsiteX35" fmla="*/ 73819 w 428625"/>
              <a:gd name="connsiteY35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21431 w 428625"/>
              <a:gd name="connsiteY4" fmla="*/ 147637 h 626269"/>
              <a:gd name="connsiteX5" fmla="*/ 92869 w 428625"/>
              <a:gd name="connsiteY5" fmla="*/ 38100 h 626269"/>
              <a:gd name="connsiteX6" fmla="*/ 30956 w 428625"/>
              <a:gd name="connsiteY6" fmla="*/ 261937 h 626269"/>
              <a:gd name="connsiteX7" fmla="*/ 35719 w 428625"/>
              <a:gd name="connsiteY7" fmla="*/ 354806 h 626269"/>
              <a:gd name="connsiteX8" fmla="*/ 61912 w 428625"/>
              <a:gd name="connsiteY8" fmla="*/ 459581 h 626269"/>
              <a:gd name="connsiteX9" fmla="*/ 100012 w 428625"/>
              <a:gd name="connsiteY9" fmla="*/ 528637 h 626269"/>
              <a:gd name="connsiteX10" fmla="*/ 152400 w 428625"/>
              <a:gd name="connsiteY10" fmla="*/ 550069 h 626269"/>
              <a:gd name="connsiteX11" fmla="*/ 159544 w 428625"/>
              <a:gd name="connsiteY11" fmla="*/ 400050 h 626269"/>
              <a:gd name="connsiteX12" fmla="*/ 190500 w 428625"/>
              <a:gd name="connsiteY12" fmla="*/ 233362 h 626269"/>
              <a:gd name="connsiteX13" fmla="*/ 214312 w 428625"/>
              <a:gd name="connsiteY13" fmla="*/ 116681 h 626269"/>
              <a:gd name="connsiteX14" fmla="*/ 235744 w 428625"/>
              <a:gd name="connsiteY14" fmla="*/ 42862 h 626269"/>
              <a:gd name="connsiteX15" fmla="*/ 254794 w 428625"/>
              <a:gd name="connsiteY15" fmla="*/ 0 h 626269"/>
              <a:gd name="connsiteX16" fmla="*/ 254794 w 428625"/>
              <a:gd name="connsiteY16" fmla="*/ 0 h 626269"/>
              <a:gd name="connsiteX17" fmla="*/ 269081 w 428625"/>
              <a:gd name="connsiteY17" fmla="*/ 11906 h 626269"/>
              <a:gd name="connsiteX18" fmla="*/ 238125 w 428625"/>
              <a:gd name="connsiteY18" fmla="*/ 145256 h 626269"/>
              <a:gd name="connsiteX19" fmla="*/ 216694 w 428625"/>
              <a:gd name="connsiteY19" fmla="*/ 271462 h 626269"/>
              <a:gd name="connsiteX20" fmla="*/ 216694 w 428625"/>
              <a:gd name="connsiteY20" fmla="*/ 431006 h 626269"/>
              <a:gd name="connsiteX21" fmla="*/ 230981 w 428625"/>
              <a:gd name="connsiteY21" fmla="*/ 521494 h 626269"/>
              <a:gd name="connsiteX22" fmla="*/ 257175 w 428625"/>
              <a:gd name="connsiteY22" fmla="*/ 533400 h 626269"/>
              <a:gd name="connsiteX23" fmla="*/ 321469 w 428625"/>
              <a:gd name="connsiteY23" fmla="*/ 371475 h 626269"/>
              <a:gd name="connsiteX24" fmla="*/ 369094 w 428625"/>
              <a:gd name="connsiteY24" fmla="*/ 226219 h 626269"/>
              <a:gd name="connsiteX25" fmla="*/ 400050 w 428625"/>
              <a:gd name="connsiteY25" fmla="*/ 83344 h 626269"/>
              <a:gd name="connsiteX26" fmla="*/ 416719 w 428625"/>
              <a:gd name="connsiteY26" fmla="*/ 50006 h 626269"/>
              <a:gd name="connsiteX27" fmla="*/ 428625 w 428625"/>
              <a:gd name="connsiteY27" fmla="*/ 57150 h 626269"/>
              <a:gd name="connsiteX28" fmla="*/ 407194 w 428625"/>
              <a:gd name="connsiteY28" fmla="*/ 171450 h 626269"/>
              <a:gd name="connsiteX29" fmla="*/ 376237 w 428625"/>
              <a:gd name="connsiteY29" fmla="*/ 407194 h 626269"/>
              <a:gd name="connsiteX30" fmla="*/ 350044 w 428625"/>
              <a:gd name="connsiteY30" fmla="*/ 626269 h 626269"/>
              <a:gd name="connsiteX31" fmla="*/ 280987 w 428625"/>
              <a:gd name="connsiteY31" fmla="*/ 597694 h 626269"/>
              <a:gd name="connsiteX32" fmla="*/ 204787 w 428625"/>
              <a:gd name="connsiteY32" fmla="*/ 590550 h 626269"/>
              <a:gd name="connsiteX33" fmla="*/ 135731 w 428625"/>
              <a:gd name="connsiteY33" fmla="*/ 597694 h 626269"/>
              <a:gd name="connsiteX34" fmla="*/ 73819 w 428625"/>
              <a:gd name="connsiteY34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0 w 428625"/>
              <a:gd name="connsiteY3" fmla="*/ 247650 h 626269"/>
              <a:gd name="connsiteX4" fmla="*/ 92869 w 428625"/>
              <a:gd name="connsiteY4" fmla="*/ 38100 h 626269"/>
              <a:gd name="connsiteX5" fmla="*/ 30956 w 428625"/>
              <a:gd name="connsiteY5" fmla="*/ 261937 h 626269"/>
              <a:gd name="connsiteX6" fmla="*/ 35719 w 428625"/>
              <a:gd name="connsiteY6" fmla="*/ 354806 h 626269"/>
              <a:gd name="connsiteX7" fmla="*/ 61912 w 428625"/>
              <a:gd name="connsiteY7" fmla="*/ 459581 h 626269"/>
              <a:gd name="connsiteX8" fmla="*/ 100012 w 428625"/>
              <a:gd name="connsiteY8" fmla="*/ 528637 h 626269"/>
              <a:gd name="connsiteX9" fmla="*/ 152400 w 428625"/>
              <a:gd name="connsiteY9" fmla="*/ 550069 h 626269"/>
              <a:gd name="connsiteX10" fmla="*/ 159544 w 428625"/>
              <a:gd name="connsiteY10" fmla="*/ 400050 h 626269"/>
              <a:gd name="connsiteX11" fmla="*/ 190500 w 428625"/>
              <a:gd name="connsiteY11" fmla="*/ 233362 h 626269"/>
              <a:gd name="connsiteX12" fmla="*/ 214312 w 428625"/>
              <a:gd name="connsiteY12" fmla="*/ 116681 h 626269"/>
              <a:gd name="connsiteX13" fmla="*/ 235744 w 428625"/>
              <a:gd name="connsiteY13" fmla="*/ 42862 h 626269"/>
              <a:gd name="connsiteX14" fmla="*/ 254794 w 428625"/>
              <a:gd name="connsiteY14" fmla="*/ 0 h 626269"/>
              <a:gd name="connsiteX15" fmla="*/ 254794 w 428625"/>
              <a:gd name="connsiteY15" fmla="*/ 0 h 626269"/>
              <a:gd name="connsiteX16" fmla="*/ 269081 w 428625"/>
              <a:gd name="connsiteY16" fmla="*/ 11906 h 626269"/>
              <a:gd name="connsiteX17" fmla="*/ 238125 w 428625"/>
              <a:gd name="connsiteY17" fmla="*/ 145256 h 626269"/>
              <a:gd name="connsiteX18" fmla="*/ 216694 w 428625"/>
              <a:gd name="connsiteY18" fmla="*/ 271462 h 626269"/>
              <a:gd name="connsiteX19" fmla="*/ 216694 w 428625"/>
              <a:gd name="connsiteY19" fmla="*/ 431006 h 626269"/>
              <a:gd name="connsiteX20" fmla="*/ 230981 w 428625"/>
              <a:gd name="connsiteY20" fmla="*/ 521494 h 626269"/>
              <a:gd name="connsiteX21" fmla="*/ 257175 w 428625"/>
              <a:gd name="connsiteY21" fmla="*/ 533400 h 626269"/>
              <a:gd name="connsiteX22" fmla="*/ 321469 w 428625"/>
              <a:gd name="connsiteY22" fmla="*/ 371475 h 626269"/>
              <a:gd name="connsiteX23" fmla="*/ 369094 w 428625"/>
              <a:gd name="connsiteY23" fmla="*/ 226219 h 626269"/>
              <a:gd name="connsiteX24" fmla="*/ 400050 w 428625"/>
              <a:gd name="connsiteY24" fmla="*/ 83344 h 626269"/>
              <a:gd name="connsiteX25" fmla="*/ 416719 w 428625"/>
              <a:gd name="connsiteY25" fmla="*/ 50006 h 626269"/>
              <a:gd name="connsiteX26" fmla="*/ 428625 w 428625"/>
              <a:gd name="connsiteY26" fmla="*/ 57150 h 626269"/>
              <a:gd name="connsiteX27" fmla="*/ 407194 w 428625"/>
              <a:gd name="connsiteY27" fmla="*/ 171450 h 626269"/>
              <a:gd name="connsiteX28" fmla="*/ 376237 w 428625"/>
              <a:gd name="connsiteY28" fmla="*/ 407194 h 626269"/>
              <a:gd name="connsiteX29" fmla="*/ 350044 w 428625"/>
              <a:gd name="connsiteY29" fmla="*/ 626269 h 626269"/>
              <a:gd name="connsiteX30" fmla="*/ 280987 w 428625"/>
              <a:gd name="connsiteY30" fmla="*/ 597694 h 626269"/>
              <a:gd name="connsiteX31" fmla="*/ 204787 w 428625"/>
              <a:gd name="connsiteY31" fmla="*/ 590550 h 626269"/>
              <a:gd name="connsiteX32" fmla="*/ 135731 w 428625"/>
              <a:gd name="connsiteY32" fmla="*/ 597694 h 626269"/>
              <a:gd name="connsiteX33" fmla="*/ 73819 w 428625"/>
              <a:gd name="connsiteY33" fmla="*/ 619125 h 626269"/>
              <a:gd name="connsiteX0" fmla="*/ 97631 w 452437"/>
              <a:gd name="connsiteY0" fmla="*/ 619125 h 626269"/>
              <a:gd name="connsiteX1" fmla="*/ 47624 w 452437"/>
              <a:gd name="connsiteY1" fmla="*/ 521494 h 626269"/>
              <a:gd name="connsiteX2" fmla="*/ 23812 w 452437"/>
              <a:gd name="connsiteY2" fmla="*/ 404812 h 626269"/>
              <a:gd name="connsiteX3" fmla="*/ 23812 w 452437"/>
              <a:gd name="connsiteY3" fmla="*/ 247650 h 626269"/>
              <a:gd name="connsiteX4" fmla="*/ 116681 w 452437"/>
              <a:gd name="connsiteY4" fmla="*/ 38100 h 626269"/>
              <a:gd name="connsiteX5" fmla="*/ 54768 w 452437"/>
              <a:gd name="connsiteY5" fmla="*/ 261937 h 626269"/>
              <a:gd name="connsiteX6" fmla="*/ 59531 w 452437"/>
              <a:gd name="connsiteY6" fmla="*/ 354806 h 626269"/>
              <a:gd name="connsiteX7" fmla="*/ 85724 w 452437"/>
              <a:gd name="connsiteY7" fmla="*/ 459581 h 626269"/>
              <a:gd name="connsiteX8" fmla="*/ 123824 w 452437"/>
              <a:gd name="connsiteY8" fmla="*/ 528637 h 626269"/>
              <a:gd name="connsiteX9" fmla="*/ 176212 w 452437"/>
              <a:gd name="connsiteY9" fmla="*/ 550069 h 626269"/>
              <a:gd name="connsiteX10" fmla="*/ 183356 w 452437"/>
              <a:gd name="connsiteY10" fmla="*/ 400050 h 626269"/>
              <a:gd name="connsiteX11" fmla="*/ 214312 w 452437"/>
              <a:gd name="connsiteY11" fmla="*/ 233362 h 626269"/>
              <a:gd name="connsiteX12" fmla="*/ 238124 w 452437"/>
              <a:gd name="connsiteY12" fmla="*/ 116681 h 626269"/>
              <a:gd name="connsiteX13" fmla="*/ 259556 w 452437"/>
              <a:gd name="connsiteY13" fmla="*/ 42862 h 626269"/>
              <a:gd name="connsiteX14" fmla="*/ 278606 w 452437"/>
              <a:gd name="connsiteY14" fmla="*/ 0 h 626269"/>
              <a:gd name="connsiteX15" fmla="*/ 278606 w 452437"/>
              <a:gd name="connsiteY15" fmla="*/ 0 h 626269"/>
              <a:gd name="connsiteX16" fmla="*/ 292893 w 452437"/>
              <a:gd name="connsiteY16" fmla="*/ 11906 h 626269"/>
              <a:gd name="connsiteX17" fmla="*/ 261937 w 452437"/>
              <a:gd name="connsiteY17" fmla="*/ 145256 h 626269"/>
              <a:gd name="connsiteX18" fmla="*/ 240506 w 452437"/>
              <a:gd name="connsiteY18" fmla="*/ 271462 h 626269"/>
              <a:gd name="connsiteX19" fmla="*/ 240506 w 452437"/>
              <a:gd name="connsiteY19" fmla="*/ 431006 h 626269"/>
              <a:gd name="connsiteX20" fmla="*/ 254793 w 452437"/>
              <a:gd name="connsiteY20" fmla="*/ 521494 h 626269"/>
              <a:gd name="connsiteX21" fmla="*/ 280987 w 452437"/>
              <a:gd name="connsiteY21" fmla="*/ 533400 h 626269"/>
              <a:gd name="connsiteX22" fmla="*/ 345281 w 452437"/>
              <a:gd name="connsiteY22" fmla="*/ 371475 h 626269"/>
              <a:gd name="connsiteX23" fmla="*/ 392906 w 452437"/>
              <a:gd name="connsiteY23" fmla="*/ 226219 h 626269"/>
              <a:gd name="connsiteX24" fmla="*/ 423862 w 452437"/>
              <a:gd name="connsiteY24" fmla="*/ 83344 h 626269"/>
              <a:gd name="connsiteX25" fmla="*/ 440531 w 452437"/>
              <a:gd name="connsiteY25" fmla="*/ 50006 h 626269"/>
              <a:gd name="connsiteX26" fmla="*/ 452437 w 452437"/>
              <a:gd name="connsiteY26" fmla="*/ 57150 h 626269"/>
              <a:gd name="connsiteX27" fmla="*/ 431006 w 452437"/>
              <a:gd name="connsiteY27" fmla="*/ 171450 h 626269"/>
              <a:gd name="connsiteX28" fmla="*/ 400049 w 452437"/>
              <a:gd name="connsiteY28" fmla="*/ 407194 h 626269"/>
              <a:gd name="connsiteX29" fmla="*/ 373856 w 452437"/>
              <a:gd name="connsiteY29" fmla="*/ 626269 h 626269"/>
              <a:gd name="connsiteX30" fmla="*/ 304799 w 452437"/>
              <a:gd name="connsiteY30" fmla="*/ 597694 h 626269"/>
              <a:gd name="connsiteX31" fmla="*/ 228599 w 452437"/>
              <a:gd name="connsiteY31" fmla="*/ 590550 h 626269"/>
              <a:gd name="connsiteX32" fmla="*/ 159543 w 452437"/>
              <a:gd name="connsiteY32" fmla="*/ 597694 h 626269"/>
              <a:gd name="connsiteX33" fmla="*/ 97631 w 452437"/>
              <a:gd name="connsiteY33" fmla="*/ 619125 h 626269"/>
              <a:gd name="connsiteX0" fmla="*/ 73819 w 428625"/>
              <a:gd name="connsiteY0" fmla="*/ 619125 h 626269"/>
              <a:gd name="connsiteX1" fmla="*/ 23812 w 428625"/>
              <a:gd name="connsiteY1" fmla="*/ 521494 h 626269"/>
              <a:gd name="connsiteX2" fmla="*/ 0 w 428625"/>
              <a:gd name="connsiteY2" fmla="*/ 404812 h 626269"/>
              <a:gd name="connsiteX3" fmla="*/ 92869 w 428625"/>
              <a:gd name="connsiteY3" fmla="*/ 38100 h 626269"/>
              <a:gd name="connsiteX4" fmla="*/ 30956 w 428625"/>
              <a:gd name="connsiteY4" fmla="*/ 261937 h 626269"/>
              <a:gd name="connsiteX5" fmla="*/ 35719 w 428625"/>
              <a:gd name="connsiteY5" fmla="*/ 354806 h 626269"/>
              <a:gd name="connsiteX6" fmla="*/ 61912 w 428625"/>
              <a:gd name="connsiteY6" fmla="*/ 459581 h 626269"/>
              <a:gd name="connsiteX7" fmla="*/ 100012 w 428625"/>
              <a:gd name="connsiteY7" fmla="*/ 528637 h 626269"/>
              <a:gd name="connsiteX8" fmla="*/ 152400 w 428625"/>
              <a:gd name="connsiteY8" fmla="*/ 550069 h 626269"/>
              <a:gd name="connsiteX9" fmla="*/ 159544 w 428625"/>
              <a:gd name="connsiteY9" fmla="*/ 400050 h 626269"/>
              <a:gd name="connsiteX10" fmla="*/ 190500 w 428625"/>
              <a:gd name="connsiteY10" fmla="*/ 233362 h 626269"/>
              <a:gd name="connsiteX11" fmla="*/ 214312 w 428625"/>
              <a:gd name="connsiteY11" fmla="*/ 116681 h 626269"/>
              <a:gd name="connsiteX12" fmla="*/ 235744 w 428625"/>
              <a:gd name="connsiteY12" fmla="*/ 42862 h 626269"/>
              <a:gd name="connsiteX13" fmla="*/ 254794 w 428625"/>
              <a:gd name="connsiteY13" fmla="*/ 0 h 626269"/>
              <a:gd name="connsiteX14" fmla="*/ 254794 w 428625"/>
              <a:gd name="connsiteY14" fmla="*/ 0 h 626269"/>
              <a:gd name="connsiteX15" fmla="*/ 269081 w 428625"/>
              <a:gd name="connsiteY15" fmla="*/ 11906 h 626269"/>
              <a:gd name="connsiteX16" fmla="*/ 238125 w 428625"/>
              <a:gd name="connsiteY16" fmla="*/ 145256 h 626269"/>
              <a:gd name="connsiteX17" fmla="*/ 216694 w 428625"/>
              <a:gd name="connsiteY17" fmla="*/ 271462 h 626269"/>
              <a:gd name="connsiteX18" fmla="*/ 216694 w 428625"/>
              <a:gd name="connsiteY18" fmla="*/ 431006 h 626269"/>
              <a:gd name="connsiteX19" fmla="*/ 230981 w 428625"/>
              <a:gd name="connsiteY19" fmla="*/ 521494 h 626269"/>
              <a:gd name="connsiteX20" fmla="*/ 257175 w 428625"/>
              <a:gd name="connsiteY20" fmla="*/ 533400 h 626269"/>
              <a:gd name="connsiteX21" fmla="*/ 321469 w 428625"/>
              <a:gd name="connsiteY21" fmla="*/ 371475 h 626269"/>
              <a:gd name="connsiteX22" fmla="*/ 369094 w 428625"/>
              <a:gd name="connsiteY22" fmla="*/ 226219 h 626269"/>
              <a:gd name="connsiteX23" fmla="*/ 400050 w 428625"/>
              <a:gd name="connsiteY23" fmla="*/ 83344 h 626269"/>
              <a:gd name="connsiteX24" fmla="*/ 416719 w 428625"/>
              <a:gd name="connsiteY24" fmla="*/ 50006 h 626269"/>
              <a:gd name="connsiteX25" fmla="*/ 428625 w 428625"/>
              <a:gd name="connsiteY25" fmla="*/ 57150 h 626269"/>
              <a:gd name="connsiteX26" fmla="*/ 407194 w 428625"/>
              <a:gd name="connsiteY26" fmla="*/ 171450 h 626269"/>
              <a:gd name="connsiteX27" fmla="*/ 376237 w 428625"/>
              <a:gd name="connsiteY27" fmla="*/ 407194 h 626269"/>
              <a:gd name="connsiteX28" fmla="*/ 350044 w 428625"/>
              <a:gd name="connsiteY28" fmla="*/ 626269 h 626269"/>
              <a:gd name="connsiteX29" fmla="*/ 280987 w 428625"/>
              <a:gd name="connsiteY29" fmla="*/ 597694 h 626269"/>
              <a:gd name="connsiteX30" fmla="*/ 204787 w 428625"/>
              <a:gd name="connsiteY30" fmla="*/ 590550 h 626269"/>
              <a:gd name="connsiteX31" fmla="*/ 135731 w 428625"/>
              <a:gd name="connsiteY31" fmla="*/ 597694 h 626269"/>
              <a:gd name="connsiteX32" fmla="*/ 73819 w 428625"/>
              <a:gd name="connsiteY32" fmla="*/ 619125 h 626269"/>
              <a:gd name="connsiteX0" fmla="*/ 80963 w 435769"/>
              <a:gd name="connsiteY0" fmla="*/ 619125 h 626269"/>
              <a:gd name="connsiteX1" fmla="*/ 30956 w 435769"/>
              <a:gd name="connsiteY1" fmla="*/ 521494 h 626269"/>
              <a:gd name="connsiteX2" fmla="*/ 7144 w 435769"/>
              <a:gd name="connsiteY2" fmla="*/ 404812 h 626269"/>
              <a:gd name="connsiteX3" fmla="*/ 100013 w 435769"/>
              <a:gd name="connsiteY3" fmla="*/ 38100 h 626269"/>
              <a:gd name="connsiteX4" fmla="*/ 38100 w 435769"/>
              <a:gd name="connsiteY4" fmla="*/ 261937 h 626269"/>
              <a:gd name="connsiteX5" fmla="*/ 42863 w 435769"/>
              <a:gd name="connsiteY5" fmla="*/ 354806 h 626269"/>
              <a:gd name="connsiteX6" fmla="*/ 69056 w 435769"/>
              <a:gd name="connsiteY6" fmla="*/ 459581 h 626269"/>
              <a:gd name="connsiteX7" fmla="*/ 107156 w 435769"/>
              <a:gd name="connsiteY7" fmla="*/ 528637 h 626269"/>
              <a:gd name="connsiteX8" fmla="*/ 159544 w 435769"/>
              <a:gd name="connsiteY8" fmla="*/ 550069 h 626269"/>
              <a:gd name="connsiteX9" fmla="*/ 166688 w 435769"/>
              <a:gd name="connsiteY9" fmla="*/ 400050 h 626269"/>
              <a:gd name="connsiteX10" fmla="*/ 197644 w 435769"/>
              <a:gd name="connsiteY10" fmla="*/ 233362 h 626269"/>
              <a:gd name="connsiteX11" fmla="*/ 221456 w 435769"/>
              <a:gd name="connsiteY11" fmla="*/ 116681 h 626269"/>
              <a:gd name="connsiteX12" fmla="*/ 242888 w 435769"/>
              <a:gd name="connsiteY12" fmla="*/ 42862 h 626269"/>
              <a:gd name="connsiteX13" fmla="*/ 261938 w 435769"/>
              <a:gd name="connsiteY13" fmla="*/ 0 h 626269"/>
              <a:gd name="connsiteX14" fmla="*/ 261938 w 435769"/>
              <a:gd name="connsiteY14" fmla="*/ 0 h 626269"/>
              <a:gd name="connsiteX15" fmla="*/ 276225 w 435769"/>
              <a:gd name="connsiteY15" fmla="*/ 11906 h 626269"/>
              <a:gd name="connsiteX16" fmla="*/ 245269 w 435769"/>
              <a:gd name="connsiteY16" fmla="*/ 145256 h 626269"/>
              <a:gd name="connsiteX17" fmla="*/ 223838 w 435769"/>
              <a:gd name="connsiteY17" fmla="*/ 271462 h 626269"/>
              <a:gd name="connsiteX18" fmla="*/ 223838 w 435769"/>
              <a:gd name="connsiteY18" fmla="*/ 431006 h 626269"/>
              <a:gd name="connsiteX19" fmla="*/ 238125 w 435769"/>
              <a:gd name="connsiteY19" fmla="*/ 521494 h 626269"/>
              <a:gd name="connsiteX20" fmla="*/ 264319 w 435769"/>
              <a:gd name="connsiteY20" fmla="*/ 533400 h 626269"/>
              <a:gd name="connsiteX21" fmla="*/ 328613 w 435769"/>
              <a:gd name="connsiteY21" fmla="*/ 371475 h 626269"/>
              <a:gd name="connsiteX22" fmla="*/ 376238 w 435769"/>
              <a:gd name="connsiteY22" fmla="*/ 226219 h 626269"/>
              <a:gd name="connsiteX23" fmla="*/ 407194 w 435769"/>
              <a:gd name="connsiteY23" fmla="*/ 83344 h 626269"/>
              <a:gd name="connsiteX24" fmla="*/ 423863 w 435769"/>
              <a:gd name="connsiteY24" fmla="*/ 50006 h 626269"/>
              <a:gd name="connsiteX25" fmla="*/ 435769 w 435769"/>
              <a:gd name="connsiteY25" fmla="*/ 57150 h 626269"/>
              <a:gd name="connsiteX26" fmla="*/ 414338 w 435769"/>
              <a:gd name="connsiteY26" fmla="*/ 171450 h 626269"/>
              <a:gd name="connsiteX27" fmla="*/ 383381 w 435769"/>
              <a:gd name="connsiteY27" fmla="*/ 407194 h 626269"/>
              <a:gd name="connsiteX28" fmla="*/ 357188 w 435769"/>
              <a:gd name="connsiteY28" fmla="*/ 626269 h 626269"/>
              <a:gd name="connsiteX29" fmla="*/ 288131 w 435769"/>
              <a:gd name="connsiteY29" fmla="*/ 597694 h 626269"/>
              <a:gd name="connsiteX30" fmla="*/ 211931 w 435769"/>
              <a:gd name="connsiteY30" fmla="*/ 590550 h 626269"/>
              <a:gd name="connsiteX31" fmla="*/ 142875 w 435769"/>
              <a:gd name="connsiteY31" fmla="*/ 597694 h 626269"/>
              <a:gd name="connsiteX32" fmla="*/ 80963 w 435769"/>
              <a:gd name="connsiteY32" fmla="*/ 619125 h 626269"/>
              <a:gd name="connsiteX0" fmla="*/ 50007 w 404813"/>
              <a:gd name="connsiteY0" fmla="*/ 619125 h 626269"/>
              <a:gd name="connsiteX1" fmla="*/ 0 w 404813"/>
              <a:gd name="connsiteY1" fmla="*/ 521494 h 626269"/>
              <a:gd name="connsiteX2" fmla="*/ 69057 w 404813"/>
              <a:gd name="connsiteY2" fmla="*/ 38100 h 626269"/>
              <a:gd name="connsiteX3" fmla="*/ 7144 w 404813"/>
              <a:gd name="connsiteY3" fmla="*/ 261937 h 626269"/>
              <a:gd name="connsiteX4" fmla="*/ 11907 w 404813"/>
              <a:gd name="connsiteY4" fmla="*/ 354806 h 626269"/>
              <a:gd name="connsiteX5" fmla="*/ 38100 w 404813"/>
              <a:gd name="connsiteY5" fmla="*/ 459581 h 626269"/>
              <a:gd name="connsiteX6" fmla="*/ 76200 w 404813"/>
              <a:gd name="connsiteY6" fmla="*/ 528637 h 626269"/>
              <a:gd name="connsiteX7" fmla="*/ 128588 w 404813"/>
              <a:gd name="connsiteY7" fmla="*/ 550069 h 626269"/>
              <a:gd name="connsiteX8" fmla="*/ 135732 w 404813"/>
              <a:gd name="connsiteY8" fmla="*/ 400050 h 626269"/>
              <a:gd name="connsiteX9" fmla="*/ 166688 w 404813"/>
              <a:gd name="connsiteY9" fmla="*/ 233362 h 626269"/>
              <a:gd name="connsiteX10" fmla="*/ 190500 w 404813"/>
              <a:gd name="connsiteY10" fmla="*/ 116681 h 626269"/>
              <a:gd name="connsiteX11" fmla="*/ 211932 w 404813"/>
              <a:gd name="connsiteY11" fmla="*/ 42862 h 626269"/>
              <a:gd name="connsiteX12" fmla="*/ 230982 w 404813"/>
              <a:gd name="connsiteY12" fmla="*/ 0 h 626269"/>
              <a:gd name="connsiteX13" fmla="*/ 230982 w 404813"/>
              <a:gd name="connsiteY13" fmla="*/ 0 h 626269"/>
              <a:gd name="connsiteX14" fmla="*/ 245269 w 404813"/>
              <a:gd name="connsiteY14" fmla="*/ 11906 h 626269"/>
              <a:gd name="connsiteX15" fmla="*/ 214313 w 404813"/>
              <a:gd name="connsiteY15" fmla="*/ 145256 h 626269"/>
              <a:gd name="connsiteX16" fmla="*/ 192882 w 404813"/>
              <a:gd name="connsiteY16" fmla="*/ 271462 h 626269"/>
              <a:gd name="connsiteX17" fmla="*/ 192882 w 404813"/>
              <a:gd name="connsiteY17" fmla="*/ 431006 h 626269"/>
              <a:gd name="connsiteX18" fmla="*/ 207169 w 404813"/>
              <a:gd name="connsiteY18" fmla="*/ 521494 h 626269"/>
              <a:gd name="connsiteX19" fmla="*/ 233363 w 404813"/>
              <a:gd name="connsiteY19" fmla="*/ 533400 h 626269"/>
              <a:gd name="connsiteX20" fmla="*/ 297657 w 404813"/>
              <a:gd name="connsiteY20" fmla="*/ 371475 h 626269"/>
              <a:gd name="connsiteX21" fmla="*/ 345282 w 404813"/>
              <a:gd name="connsiteY21" fmla="*/ 226219 h 626269"/>
              <a:gd name="connsiteX22" fmla="*/ 376238 w 404813"/>
              <a:gd name="connsiteY22" fmla="*/ 83344 h 626269"/>
              <a:gd name="connsiteX23" fmla="*/ 392907 w 404813"/>
              <a:gd name="connsiteY23" fmla="*/ 50006 h 626269"/>
              <a:gd name="connsiteX24" fmla="*/ 404813 w 404813"/>
              <a:gd name="connsiteY24" fmla="*/ 57150 h 626269"/>
              <a:gd name="connsiteX25" fmla="*/ 383382 w 404813"/>
              <a:gd name="connsiteY25" fmla="*/ 171450 h 626269"/>
              <a:gd name="connsiteX26" fmla="*/ 352425 w 404813"/>
              <a:gd name="connsiteY26" fmla="*/ 407194 h 626269"/>
              <a:gd name="connsiteX27" fmla="*/ 326232 w 404813"/>
              <a:gd name="connsiteY27" fmla="*/ 626269 h 626269"/>
              <a:gd name="connsiteX28" fmla="*/ 257175 w 404813"/>
              <a:gd name="connsiteY28" fmla="*/ 597694 h 626269"/>
              <a:gd name="connsiteX29" fmla="*/ 180975 w 404813"/>
              <a:gd name="connsiteY29" fmla="*/ 590550 h 626269"/>
              <a:gd name="connsiteX30" fmla="*/ 111919 w 404813"/>
              <a:gd name="connsiteY30" fmla="*/ 597694 h 626269"/>
              <a:gd name="connsiteX31" fmla="*/ 50007 w 404813"/>
              <a:gd name="connsiteY31" fmla="*/ 619125 h 626269"/>
              <a:gd name="connsiteX0" fmla="*/ 50007 w 404813"/>
              <a:gd name="connsiteY0" fmla="*/ 619125 h 626269"/>
              <a:gd name="connsiteX1" fmla="*/ 0 w 404813"/>
              <a:gd name="connsiteY1" fmla="*/ 521494 h 626269"/>
              <a:gd name="connsiteX2" fmla="*/ 69057 w 404813"/>
              <a:gd name="connsiteY2" fmla="*/ 38100 h 626269"/>
              <a:gd name="connsiteX3" fmla="*/ 7144 w 404813"/>
              <a:gd name="connsiteY3" fmla="*/ 261937 h 626269"/>
              <a:gd name="connsiteX4" fmla="*/ 11907 w 404813"/>
              <a:gd name="connsiteY4" fmla="*/ 354806 h 626269"/>
              <a:gd name="connsiteX5" fmla="*/ 38100 w 404813"/>
              <a:gd name="connsiteY5" fmla="*/ 459581 h 626269"/>
              <a:gd name="connsiteX6" fmla="*/ 76200 w 404813"/>
              <a:gd name="connsiteY6" fmla="*/ 528637 h 626269"/>
              <a:gd name="connsiteX7" fmla="*/ 128588 w 404813"/>
              <a:gd name="connsiteY7" fmla="*/ 550069 h 626269"/>
              <a:gd name="connsiteX8" fmla="*/ 135732 w 404813"/>
              <a:gd name="connsiteY8" fmla="*/ 400050 h 626269"/>
              <a:gd name="connsiteX9" fmla="*/ 166688 w 404813"/>
              <a:gd name="connsiteY9" fmla="*/ 233362 h 626269"/>
              <a:gd name="connsiteX10" fmla="*/ 190500 w 404813"/>
              <a:gd name="connsiteY10" fmla="*/ 116681 h 626269"/>
              <a:gd name="connsiteX11" fmla="*/ 211932 w 404813"/>
              <a:gd name="connsiteY11" fmla="*/ 42862 h 626269"/>
              <a:gd name="connsiteX12" fmla="*/ 230982 w 404813"/>
              <a:gd name="connsiteY12" fmla="*/ 0 h 626269"/>
              <a:gd name="connsiteX13" fmla="*/ 230982 w 404813"/>
              <a:gd name="connsiteY13" fmla="*/ 0 h 626269"/>
              <a:gd name="connsiteX14" fmla="*/ 245269 w 404813"/>
              <a:gd name="connsiteY14" fmla="*/ 11906 h 626269"/>
              <a:gd name="connsiteX15" fmla="*/ 214313 w 404813"/>
              <a:gd name="connsiteY15" fmla="*/ 145256 h 626269"/>
              <a:gd name="connsiteX16" fmla="*/ 192882 w 404813"/>
              <a:gd name="connsiteY16" fmla="*/ 271462 h 626269"/>
              <a:gd name="connsiteX17" fmla="*/ 192882 w 404813"/>
              <a:gd name="connsiteY17" fmla="*/ 431006 h 626269"/>
              <a:gd name="connsiteX18" fmla="*/ 207169 w 404813"/>
              <a:gd name="connsiteY18" fmla="*/ 521494 h 626269"/>
              <a:gd name="connsiteX19" fmla="*/ 233363 w 404813"/>
              <a:gd name="connsiteY19" fmla="*/ 533400 h 626269"/>
              <a:gd name="connsiteX20" fmla="*/ 297657 w 404813"/>
              <a:gd name="connsiteY20" fmla="*/ 371475 h 626269"/>
              <a:gd name="connsiteX21" fmla="*/ 345282 w 404813"/>
              <a:gd name="connsiteY21" fmla="*/ 226219 h 626269"/>
              <a:gd name="connsiteX22" fmla="*/ 376238 w 404813"/>
              <a:gd name="connsiteY22" fmla="*/ 83344 h 626269"/>
              <a:gd name="connsiteX23" fmla="*/ 392907 w 404813"/>
              <a:gd name="connsiteY23" fmla="*/ 50006 h 626269"/>
              <a:gd name="connsiteX24" fmla="*/ 404813 w 404813"/>
              <a:gd name="connsiteY24" fmla="*/ 57150 h 626269"/>
              <a:gd name="connsiteX25" fmla="*/ 383382 w 404813"/>
              <a:gd name="connsiteY25" fmla="*/ 171450 h 626269"/>
              <a:gd name="connsiteX26" fmla="*/ 352425 w 404813"/>
              <a:gd name="connsiteY26" fmla="*/ 407194 h 626269"/>
              <a:gd name="connsiteX27" fmla="*/ 326232 w 404813"/>
              <a:gd name="connsiteY27" fmla="*/ 626269 h 626269"/>
              <a:gd name="connsiteX28" fmla="*/ 257175 w 404813"/>
              <a:gd name="connsiteY28" fmla="*/ 597694 h 626269"/>
              <a:gd name="connsiteX29" fmla="*/ 180975 w 404813"/>
              <a:gd name="connsiteY29" fmla="*/ 590550 h 626269"/>
              <a:gd name="connsiteX30" fmla="*/ 111919 w 404813"/>
              <a:gd name="connsiteY30" fmla="*/ 597694 h 626269"/>
              <a:gd name="connsiteX31" fmla="*/ 50007 w 404813"/>
              <a:gd name="connsiteY31" fmla="*/ 619125 h 626269"/>
              <a:gd name="connsiteX0" fmla="*/ 53975 w 408781"/>
              <a:gd name="connsiteY0" fmla="*/ 619125 h 626269"/>
              <a:gd name="connsiteX1" fmla="*/ 3968 w 408781"/>
              <a:gd name="connsiteY1" fmla="*/ 521494 h 626269"/>
              <a:gd name="connsiteX2" fmla="*/ 73025 w 408781"/>
              <a:gd name="connsiteY2" fmla="*/ 38100 h 626269"/>
              <a:gd name="connsiteX3" fmla="*/ 11112 w 408781"/>
              <a:gd name="connsiteY3" fmla="*/ 261937 h 626269"/>
              <a:gd name="connsiteX4" fmla="*/ 15875 w 408781"/>
              <a:gd name="connsiteY4" fmla="*/ 354806 h 626269"/>
              <a:gd name="connsiteX5" fmla="*/ 42068 w 408781"/>
              <a:gd name="connsiteY5" fmla="*/ 459581 h 626269"/>
              <a:gd name="connsiteX6" fmla="*/ 80168 w 408781"/>
              <a:gd name="connsiteY6" fmla="*/ 528637 h 626269"/>
              <a:gd name="connsiteX7" fmla="*/ 132556 w 408781"/>
              <a:gd name="connsiteY7" fmla="*/ 550069 h 626269"/>
              <a:gd name="connsiteX8" fmla="*/ 139700 w 408781"/>
              <a:gd name="connsiteY8" fmla="*/ 400050 h 626269"/>
              <a:gd name="connsiteX9" fmla="*/ 170656 w 408781"/>
              <a:gd name="connsiteY9" fmla="*/ 233362 h 626269"/>
              <a:gd name="connsiteX10" fmla="*/ 194468 w 408781"/>
              <a:gd name="connsiteY10" fmla="*/ 116681 h 626269"/>
              <a:gd name="connsiteX11" fmla="*/ 215900 w 408781"/>
              <a:gd name="connsiteY11" fmla="*/ 42862 h 626269"/>
              <a:gd name="connsiteX12" fmla="*/ 234950 w 408781"/>
              <a:gd name="connsiteY12" fmla="*/ 0 h 626269"/>
              <a:gd name="connsiteX13" fmla="*/ 234950 w 408781"/>
              <a:gd name="connsiteY13" fmla="*/ 0 h 626269"/>
              <a:gd name="connsiteX14" fmla="*/ 249237 w 408781"/>
              <a:gd name="connsiteY14" fmla="*/ 11906 h 626269"/>
              <a:gd name="connsiteX15" fmla="*/ 218281 w 408781"/>
              <a:gd name="connsiteY15" fmla="*/ 145256 h 626269"/>
              <a:gd name="connsiteX16" fmla="*/ 196850 w 408781"/>
              <a:gd name="connsiteY16" fmla="*/ 271462 h 626269"/>
              <a:gd name="connsiteX17" fmla="*/ 196850 w 408781"/>
              <a:gd name="connsiteY17" fmla="*/ 431006 h 626269"/>
              <a:gd name="connsiteX18" fmla="*/ 211137 w 408781"/>
              <a:gd name="connsiteY18" fmla="*/ 521494 h 626269"/>
              <a:gd name="connsiteX19" fmla="*/ 237331 w 408781"/>
              <a:gd name="connsiteY19" fmla="*/ 533400 h 626269"/>
              <a:gd name="connsiteX20" fmla="*/ 301625 w 408781"/>
              <a:gd name="connsiteY20" fmla="*/ 371475 h 626269"/>
              <a:gd name="connsiteX21" fmla="*/ 349250 w 408781"/>
              <a:gd name="connsiteY21" fmla="*/ 226219 h 626269"/>
              <a:gd name="connsiteX22" fmla="*/ 380206 w 408781"/>
              <a:gd name="connsiteY22" fmla="*/ 83344 h 626269"/>
              <a:gd name="connsiteX23" fmla="*/ 396875 w 408781"/>
              <a:gd name="connsiteY23" fmla="*/ 50006 h 626269"/>
              <a:gd name="connsiteX24" fmla="*/ 408781 w 408781"/>
              <a:gd name="connsiteY24" fmla="*/ 57150 h 626269"/>
              <a:gd name="connsiteX25" fmla="*/ 387350 w 408781"/>
              <a:gd name="connsiteY25" fmla="*/ 171450 h 626269"/>
              <a:gd name="connsiteX26" fmla="*/ 356393 w 408781"/>
              <a:gd name="connsiteY26" fmla="*/ 407194 h 626269"/>
              <a:gd name="connsiteX27" fmla="*/ 330200 w 408781"/>
              <a:gd name="connsiteY27" fmla="*/ 626269 h 626269"/>
              <a:gd name="connsiteX28" fmla="*/ 261143 w 408781"/>
              <a:gd name="connsiteY28" fmla="*/ 597694 h 626269"/>
              <a:gd name="connsiteX29" fmla="*/ 184943 w 408781"/>
              <a:gd name="connsiteY29" fmla="*/ 590550 h 626269"/>
              <a:gd name="connsiteX30" fmla="*/ 115887 w 408781"/>
              <a:gd name="connsiteY30" fmla="*/ 597694 h 626269"/>
              <a:gd name="connsiteX31" fmla="*/ 53975 w 408781"/>
              <a:gd name="connsiteY31" fmla="*/ 619125 h 626269"/>
              <a:gd name="connsiteX0" fmla="*/ 158750 w 513556"/>
              <a:gd name="connsiteY0" fmla="*/ 619125 h 626269"/>
              <a:gd name="connsiteX1" fmla="*/ 108743 w 513556"/>
              <a:gd name="connsiteY1" fmla="*/ 521494 h 626269"/>
              <a:gd name="connsiteX2" fmla="*/ 177800 w 513556"/>
              <a:gd name="connsiteY2" fmla="*/ 38100 h 626269"/>
              <a:gd name="connsiteX3" fmla="*/ 115887 w 513556"/>
              <a:gd name="connsiteY3" fmla="*/ 261937 h 626269"/>
              <a:gd name="connsiteX4" fmla="*/ 120650 w 513556"/>
              <a:gd name="connsiteY4" fmla="*/ 354806 h 626269"/>
              <a:gd name="connsiteX5" fmla="*/ 146843 w 513556"/>
              <a:gd name="connsiteY5" fmla="*/ 459581 h 626269"/>
              <a:gd name="connsiteX6" fmla="*/ 184943 w 513556"/>
              <a:gd name="connsiteY6" fmla="*/ 528637 h 626269"/>
              <a:gd name="connsiteX7" fmla="*/ 237331 w 513556"/>
              <a:gd name="connsiteY7" fmla="*/ 550069 h 626269"/>
              <a:gd name="connsiteX8" fmla="*/ 244475 w 513556"/>
              <a:gd name="connsiteY8" fmla="*/ 400050 h 626269"/>
              <a:gd name="connsiteX9" fmla="*/ 275431 w 513556"/>
              <a:gd name="connsiteY9" fmla="*/ 233362 h 626269"/>
              <a:gd name="connsiteX10" fmla="*/ 299243 w 513556"/>
              <a:gd name="connsiteY10" fmla="*/ 116681 h 626269"/>
              <a:gd name="connsiteX11" fmla="*/ 320675 w 513556"/>
              <a:gd name="connsiteY11" fmla="*/ 42862 h 626269"/>
              <a:gd name="connsiteX12" fmla="*/ 339725 w 513556"/>
              <a:gd name="connsiteY12" fmla="*/ 0 h 626269"/>
              <a:gd name="connsiteX13" fmla="*/ 339725 w 513556"/>
              <a:gd name="connsiteY13" fmla="*/ 0 h 626269"/>
              <a:gd name="connsiteX14" fmla="*/ 354012 w 513556"/>
              <a:gd name="connsiteY14" fmla="*/ 11906 h 626269"/>
              <a:gd name="connsiteX15" fmla="*/ 323056 w 513556"/>
              <a:gd name="connsiteY15" fmla="*/ 145256 h 626269"/>
              <a:gd name="connsiteX16" fmla="*/ 301625 w 513556"/>
              <a:gd name="connsiteY16" fmla="*/ 271462 h 626269"/>
              <a:gd name="connsiteX17" fmla="*/ 301625 w 513556"/>
              <a:gd name="connsiteY17" fmla="*/ 431006 h 626269"/>
              <a:gd name="connsiteX18" fmla="*/ 315912 w 513556"/>
              <a:gd name="connsiteY18" fmla="*/ 521494 h 626269"/>
              <a:gd name="connsiteX19" fmla="*/ 342106 w 513556"/>
              <a:gd name="connsiteY19" fmla="*/ 533400 h 626269"/>
              <a:gd name="connsiteX20" fmla="*/ 406400 w 513556"/>
              <a:gd name="connsiteY20" fmla="*/ 371475 h 626269"/>
              <a:gd name="connsiteX21" fmla="*/ 454025 w 513556"/>
              <a:gd name="connsiteY21" fmla="*/ 226219 h 626269"/>
              <a:gd name="connsiteX22" fmla="*/ 484981 w 513556"/>
              <a:gd name="connsiteY22" fmla="*/ 83344 h 626269"/>
              <a:gd name="connsiteX23" fmla="*/ 501650 w 513556"/>
              <a:gd name="connsiteY23" fmla="*/ 50006 h 626269"/>
              <a:gd name="connsiteX24" fmla="*/ 513556 w 513556"/>
              <a:gd name="connsiteY24" fmla="*/ 57150 h 626269"/>
              <a:gd name="connsiteX25" fmla="*/ 492125 w 513556"/>
              <a:gd name="connsiteY25" fmla="*/ 171450 h 626269"/>
              <a:gd name="connsiteX26" fmla="*/ 461168 w 513556"/>
              <a:gd name="connsiteY26" fmla="*/ 407194 h 626269"/>
              <a:gd name="connsiteX27" fmla="*/ 434975 w 513556"/>
              <a:gd name="connsiteY27" fmla="*/ 626269 h 626269"/>
              <a:gd name="connsiteX28" fmla="*/ 365918 w 513556"/>
              <a:gd name="connsiteY28" fmla="*/ 597694 h 626269"/>
              <a:gd name="connsiteX29" fmla="*/ 289718 w 513556"/>
              <a:gd name="connsiteY29" fmla="*/ 590550 h 626269"/>
              <a:gd name="connsiteX30" fmla="*/ 220662 w 513556"/>
              <a:gd name="connsiteY30" fmla="*/ 597694 h 626269"/>
              <a:gd name="connsiteX31" fmla="*/ 158750 w 513556"/>
              <a:gd name="connsiteY31" fmla="*/ 619125 h 626269"/>
              <a:gd name="connsiteX0" fmla="*/ 158750 w 513556"/>
              <a:gd name="connsiteY0" fmla="*/ 619125 h 626269"/>
              <a:gd name="connsiteX1" fmla="*/ 108743 w 513556"/>
              <a:gd name="connsiteY1" fmla="*/ 521494 h 626269"/>
              <a:gd name="connsiteX2" fmla="*/ 177800 w 513556"/>
              <a:gd name="connsiteY2" fmla="*/ 38100 h 626269"/>
              <a:gd name="connsiteX3" fmla="*/ 115887 w 513556"/>
              <a:gd name="connsiteY3" fmla="*/ 261937 h 626269"/>
              <a:gd name="connsiteX4" fmla="*/ 120650 w 513556"/>
              <a:gd name="connsiteY4" fmla="*/ 354806 h 626269"/>
              <a:gd name="connsiteX5" fmla="*/ 146843 w 513556"/>
              <a:gd name="connsiteY5" fmla="*/ 459581 h 626269"/>
              <a:gd name="connsiteX6" fmla="*/ 184943 w 513556"/>
              <a:gd name="connsiteY6" fmla="*/ 528637 h 626269"/>
              <a:gd name="connsiteX7" fmla="*/ 237331 w 513556"/>
              <a:gd name="connsiteY7" fmla="*/ 550069 h 626269"/>
              <a:gd name="connsiteX8" fmla="*/ 244475 w 513556"/>
              <a:gd name="connsiteY8" fmla="*/ 400050 h 626269"/>
              <a:gd name="connsiteX9" fmla="*/ 275431 w 513556"/>
              <a:gd name="connsiteY9" fmla="*/ 233362 h 626269"/>
              <a:gd name="connsiteX10" fmla="*/ 299243 w 513556"/>
              <a:gd name="connsiteY10" fmla="*/ 116681 h 626269"/>
              <a:gd name="connsiteX11" fmla="*/ 320675 w 513556"/>
              <a:gd name="connsiteY11" fmla="*/ 42862 h 626269"/>
              <a:gd name="connsiteX12" fmla="*/ 339725 w 513556"/>
              <a:gd name="connsiteY12" fmla="*/ 0 h 626269"/>
              <a:gd name="connsiteX13" fmla="*/ 339725 w 513556"/>
              <a:gd name="connsiteY13" fmla="*/ 0 h 626269"/>
              <a:gd name="connsiteX14" fmla="*/ 354012 w 513556"/>
              <a:gd name="connsiteY14" fmla="*/ 11906 h 626269"/>
              <a:gd name="connsiteX15" fmla="*/ 323056 w 513556"/>
              <a:gd name="connsiteY15" fmla="*/ 145256 h 626269"/>
              <a:gd name="connsiteX16" fmla="*/ 301625 w 513556"/>
              <a:gd name="connsiteY16" fmla="*/ 271462 h 626269"/>
              <a:gd name="connsiteX17" fmla="*/ 301625 w 513556"/>
              <a:gd name="connsiteY17" fmla="*/ 431006 h 626269"/>
              <a:gd name="connsiteX18" fmla="*/ 315912 w 513556"/>
              <a:gd name="connsiteY18" fmla="*/ 521494 h 626269"/>
              <a:gd name="connsiteX19" fmla="*/ 342106 w 513556"/>
              <a:gd name="connsiteY19" fmla="*/ 533400 h 626269"/>
              <a:gd name="connsiteX20" fmla="*/ 406400 w 513556"/>
              <a:gd name="connsiteY20" fmla="*/ 371475 h 626269"/>
              <a:gd name="connsiteX21" fmla="*/ 454025 w 513556"/>
              <a:gd name="connsiteY21" fmla="*/ 226219 h 626269"/>
              <a:gd name="connsiteX22" fmla="*/ 484981 w 513556"/>
              <a:gd name="connsiteY22" fmla="*/ 83344 h 626269"/>
              <a:gd name="connsiteX23" fmla="*/ 501650 w 513556"/>
              <a:gd name="connsiteY23" fmla="*/ 50006 h 626269"/>
              <a:gd name="connsiteX24" fmla="*/ 513556 w 513556"/>
              <a:gd name="connsiteY24" fmla="*/ 57150 h 626269"/>
              <a:gd name="connsiteX25" fmla="*/ 492125 w 513556"/>
              <a:gd name="connsiteY25" fmla="*/ 171450 h 626269"/>
              <a:gd name="connsiteX26" fmla="*/ 461168 w 513556"/>
              <a:gd name="connsiteY26" fmla="*/ 407194 h 626269"/>
              <a:gd name="connsiteX27" fmla="*/ 434975 w 513556"/>
              <a:gd name="connsiteY27" fmla="*/ 626269 h 626269"/>
              <a:gd name="connsiteX28" fmla="*/ 365918 w 513556"/>
              <a:gd name="connsiteY28" fmla="*/ 597694 h 626269"/>
              <a:gd name="connsiteX29" fmla="*/ 289718 w 513556"/>
              <a:gd name="connsiteY29" fmla="*/ 590550 h 626269"/>
              <a:gd name="connsiteX30" fmla="*/ 220662 w 513556"/>
              <a:gd name="connsiteY30" fmla="*/ 597694 h 626269"/>
              <a:gd name="connsiteX31" fmla="*/ 158750 w 513556"/>
              <a:gd name="connsiteY31" fmla="*/ 619125 h 626269"/>
              <a:gd name="connsiteX0" fmla="*/ 158750 w 513556"/>
              <a:gd name="connsiteY0" fmla="*/ 619125 h 626269"/>
              <a:gd name="connsiteX1" fmla="*/ 108743 w 513556"/>
              <a:gd name="connsiteY1" fmla="*/ 521494 h 626269"/>
              <a:gd name="connsiteX2" fmla="*/ 177800 w 513556"/>
              <a:gd name="connsiteY2" fmla="*/ 38100 h 626269"/>
              <a:gd name="connsiteX3" fmla="*/ 115887 w 513556"/>
              <a:gd name="connsiteY3" fmla="*/ 261937 h 626269"/>
              <a:gd name="connsiteX4" fmla="*/ 120650 w 513556"/>
              <a:gd name="connsiteY4" fmla="*/ 354806 h 626269"/>
              <a:gd name="connsiteX5" fmla="*/ 146843 w 513556"/>
              <a:gd name="connsiteY5" fmla="*/ 459581 h 626269"/>
              <a:gd name="connsiteX6" fmla="*/ 184943 w 513556"/>
              <a:gd name="connsiteY6" fmla="*/ 528637 h 626269"/>
              <a:gd name="connsiteX7" fmla="*/ 237331 w 513556"/>
              <a:gd name="connsiteY7" fmla="*/ 550069 h 626269"/>
              <a:gd name="connsiteX8" fmla="*/ 244475 w 513556"/>
              <a:gd name="connsiteY8" fmla="*/ 400050 h 626269"/>
              <a:gd name="connsiteX9" fmla="*/ 275431 w 513556"/>
              <a:gd name="connsiteY9" fmla="*/ 233362 h 626269"/>
              <a:gd name="connsiteX10" fmla="*/ 299243 w 513556"/>
              <a:gd name="connsiteY10" fmla="*/ 116681 h 626269"/>
              <a:gd name="connsiteX11" fmla="*/ 320675 w 513556"/>
              <a:gd name="connsiteY11" fmla="*/ 42862 h 626269"/>
              <a:gd name="connsiteX12" fmla="*/ 339725 w 513556"/>
              <a:gd name="connsiteY12" fmla="*/ 0 h 626269"/>
              <a:gd name="connsiteX13" fmla="*/ 339725 w 513556"/>
              <a:gd name="connsiteY13" fmla="*/ 0 h 626269"/>
              <a:gd name="connsiteX14" fmla="*/ 354012 w 513556"/>
              <a:gd name="connsiteY14" fmla="*/ 11906 h 626269"/>
              <a:gd name="connsiteX15" fmla="*/ 323056 w 513556"/>
              <a:gd name="connsiteY15" fmla="*/ 145256 h 626269"/>
              <a:gd name="connsiteX16" fmla="*/ 301625 w 513556"/>
              <a:gd name="connsiteY16" fmla="*/ 271462 h 626269"/>
              <a:gd name="connsiteX17" fmla="*/ 301625 w 513556"/>
              <a:gd name="connsiteY17" fmla="*/ 431006 h 626269"/>
              <a:gd name="connsiteX18" fmla="*/ 315912 w 513556"/>
              <a:gd name="connsiteY18" fmla="*/ 521494 h 626269"/>
              <a:gd name="connsiteX19" fmla="*/ 342106 w 513556"/>
              <a:gd name="connsiteY19" fmla="*/ 533400 h 626269"/>
              <a:gd name="connsiteX20" fmla="*/ 406400 w 513556"/>
              <a:gd name="connsiteY20" fmla="*/ 371475 h 626269"/>
              <a:gd name="connsiteX21" fmla="*/ 454025 w 513556"/>
              <a:gd name="connsiteY21" fmla="*/ 226219 h 626269"/>
              <a:gd name="connsiteX22" fmla="*/ 484981 w 513556"/>
              <a:gd name="connsiteY22" fmla="*/ 83344 h 626269"/>
              <a:gd name="connsiteX23" fmla="*/ 501650 w 513556"/>
              <a:gd name="connsiteY23" fmla="*/ 50006 h 626269"/>
              <a:gd name="connsiteX24" fmla="*/ 513556 w 513556"/>
              <a:gd name="connsiteY24" fmla="*/ 57150 h 626269"/>
              <a:gd name="connsiteX25" fmla="*/ 492125 w 513556"/>
              <a:gd name="connsiteY25" fmla="*/ 171450 h 626269"/>
              <a:gd name="connsiteX26" fmla="*/ 461168 w 513556"/>
              <a:gd name="connsiteY26" fmla="*/ 407194 h 626269"/>
              <a:gd name="connsiteX27" fmla="*/ 434975 w 513556"/>
              <a:gd name="connsiteY27" fmla="*/ 626269 h 626269"/>
              <a:gd name="connsiteX28" fmla="*/ 365918 w 513556"/>
              <a:gd name="connsiteY28" fmla="*/ 597694 h 626269"/>
              <a:gd name="connsiteX29" fmla="*/ 289718 w 513556"/>
              <a:gd name="connsiteY29" fmla="*/ 590550 h 626269"/>
              <a:gd name="connsiteX30" fmla="*/ 220662 w 513556"/>
              <a:gd name="connsiteY30" fmla="*/ 597694 h 626269"/>
              <a:gd name="connsiteX31" fmla="*/ 158750 w 513556"/>
              <a:gd name="connsiteY31" fmla="*/ 619125 h 626269"/>
              <a:gd name="connsiteX0" fmla="*/ 158750 w 513556"/>
              <a:gd name="connsiteY0" fmla="*/ 619125 h 626269"/>
              <a:gd name="connsiteX1" fmla="*/ 108743 w 513556"/>
              <a:gd name="connsiteY1" fmla="*/ 521494 h 626269"/>
              <a:gd name="connsiteX2" fmla="*/ 177800 w 513556"/>
              <a:gd name="connsiteY2" fmla="*/ 38100 h 626269"/>
              <a:gd name="connsiteX3" fmla="*/ 115887 w 513556"/>
              <a:gd name="connsiteY3" fmla="*/ 261937 h 626269"/>
              <a:gd name="connsiteX4" fmla="*/ 120650 w 513556"/>
              <a:gd name="connsiteY4" fmla="*/ 354806 h 626269"/>
              <a:gd name="connsiteX5" fmla="*/ 146843 w 513556"/>
              <a:gd name="connsiteY5" fmla="*/ 459581 h 626269"/>
              <a:gd name="connsiteX6" fmla="*/ 184943 w 513556"/>
              <a:gd name="connsiteY6" fmla="*/ 528637 h 626269"/>
              <a:gd name="connsiteX7" fmla="*/ 237331 w 513556"/>
              <a:gd name="connsiteY7" fmla="*/ 550069 h 626269"/>
              <a:gd name="connsiteX8" fmla="*/ 244475 w 513556"/>
              <a:gd name="connsiteY8" fmla="*/ 400050 h 626269"/>
              <a:gd name="connsiteX9" fmla="*/ 275431 w 513556"/>
              <a:gd name="connsiteY9" fmla="*/ 233362 h 626269"/>
              <a:gd name="connsiteX10" fmla="*/ 299243 w 513556"/>
              <a:gd name="connsiteY10" fmla="*/ 116681 h 626269"/>
              <a:gd name="connsiteX11" fmla="*/ 320675 w 513556"/>
              <a:gd name="connsiteY11" fmla="*/ 42862 h 626269"/>
              <a:gd name="connsiteX12" fmla="*/ 339725 w 513556"/>
              <a:gd name="connsiteY12" fmla="*/ 0 h 626269"/>
              <a:gd name="connsiteX13" fmla="*/ 339725 w 513556"/>
              <a:gd name="connsiteY13" fmla="*/ 0 h 626269"/>
              <a:gd name="connsiteX14" fmla="*/ 354012 w 513556"/>
              <a:gd name="connsiteY14" fmla="*/ 11906 h 626269"/>
              <a:gd name="connsiteX15" fmla="*/ 323056 w 513556"/>
              <a:gd name="connsiteY15" fmla="*/ 145256 h 626269"/>
              <a:gd name="connsiteX16" fmla="*/ 301625 w 513556"/>
              <a:gd name="connsiteY16" fmla="*/ 271462 h 626269"/>
              <a:gd name="connsiteX17" fmla="*/ 301625 w 513556"/>
              <a:gd name="connsiteY17" fmla="*/ 431006 h 626269"/>
              <a:gd name="connsiteX18" fmla="*/ 315912 w 513556"/>
              <a:gd name="connsiteY18" fmla="*/ 521494 h 626269"/>
              <a:gd name="connsiteX19" fmla="*/ 342106 w 513556"/>
              <a:gd name="connsiteY19" fmla="*/ 533400 h 626269"/>
              <a:gd name="connsiteX20" fmla="*/ 406400 w 513556"/>
              <a:gd name="connsiteY20" fmla="*/ 371475 h 626269"/>
              <a:gd name="connsiteX21" fmla="*/ 454025 w 513556"/>
              <a:gd name="connsiteY21" fmla="*/ 226219 h 626269"/>
              <a:gd name="connsiteX22" fmla="*/ 484981 w 513556"/>
              <a:gd name="connsiteY22" fmla="*/ 83344 h 626269"/>
              <a:gd name="connsiteX23" fmla="*/ 501650 w 513556"/>
              <a:gd name="connsiteY23" fmla="*/ 50006 h 626269"/>
              <a:gd name="connsiteX24" fmla="*/ 513556 w 513556"/>
              <a:gd name="connsiteY24" fmla="*/ 57150 h 626269"/>
              <a:gd name="connsiteX25" fmla="*/ 492125 w 513556"/>
              <a:gd name="connsiteY25" fmla="*/ 171450 h 626269"/>
              <a:gd name="connsiteX26" fmla="*/ 461168 w 513556"/>
              <a:gd name="connsiteY26" fmla="*/ 407194 h 626269"/>
              <a:gd name="connsiteX27" fmla="*/ 434975 w 513556"/>
              <a:gd name="connsiteY27" fmla="*/ 626269 h 626269"/>
              <a:gd name="connsiteX28" fmla="*/ 365918 w 513556"/>
              <a:gd name="connsiteY28" fmla="*/ 597694 h 626269"/>
              <a:gd name="connsiteX29" fmla="*/ 289718 w 513556"/>
              <a:gd name="connsiteY29" fmla="*/ 590550 h 626269"/>
              <a:gd name="connsiteX30" fmla="*/ 220662 w 513556"/>
              <a:gd name="connsiteY30" fmla="*/ 597694 h 626269"/>
              <a:gd name="connsiteX31" fmla="*/ 158750 w 513556"/>
              <a:gd name="connsiteY31" fmla="*/ 619125 h 626269"/>
              <a:gd name="connsiteX0" fmla="*/ 57944 w 412750"/>
              <a:gd name="connsiteY0" fmla="*/ 619125 h 626269"/>
              <a:gd name="connsiteX1" fmla="*/ 76994 w 412750"/>
              <a:gd name="connsiteY1" fmla="*/ 38100 h 626269"/>
              <a:gd name="connsiteX2" fmla="*/ 15081 w 412750"/>
              <a:gd name="connsiteY2" fmla="*/ 261937 h 626269"/>
              <a:gd name="connsiteX3" fmla="*/ 19844 w 412750"/>
              <a:gd name="connsiteY3" fmla="*/ 354806 h 626269"/>
              <a:gd name="connsiteX4" fmla="*/ 46037 w 412750"/>
              <a:gd name="connsiteY4" fmla="*/ 459581 h 626269"/>
              <a:gd name="connsiteX5" fmla="*/ 84137 w 412750"/>
              <a:gd name="connsiteY5" fmla="*/ 528637 h 626269"/>
              <a:gd name="connsiteX6" fmla="*/ 136525 w 412750"/>
              <a:gd name="connsiteY6" fmla="*/ 550069 h 626269"/>
              <a:gd name="connsiteX7" fmla="*/ 143669 w 412750"/>
              <a:gd name="connsiteY7" fmla="*/ 400050 h 626269"/>
              <a:gd name="connsiteX8" fmla="*/ 174625 w 412750"/>
              <a:gd name="connsiteY8" fmla="*/ 233362 h 626269"/>
              <a:gd name="connsiteX9" fmla="*/ 198437 w 412750"/>
              <a:gd name="connsiteY9" fmla="*/ 116681 h 626269"/>
              <a:gd name="connsiteX10" fmla="*/ 219869 w 412750"/>
              <a:gd name="connsiteY10" fmla="*/ 42862 h 626269"/>
              <a:gd name="connsiteX11" fmla="*/ 238919 w 412750"/>
              <a:gd name="connsiteY11" fmla="*/ 0 h 626269"/>
              <a:gd name="connsiteX12" fmla="*/ 238919 w 412750"/>
              <a:gd name="connsiteY12" fmla="*/ 0 h 626269"/>
              <a:gd name="connsiteX13" fmla="*/ 253206 w 412750"/>
              <a:gd name="connsiteY13" fmla="*/ 11906 h 626269"/>
              <a:gd name="connsiteX14" fmla="*/ 222250 w 412750"/>
              <a:gd name="connsiteY14" fmla="*/ 145256 h 626269"/>
              <a:gd name="connsiteX15" fmla="*/ 200819 w 412750"/>
              <a:gd name="connsiteY15" fmla="*/ 271462 h 626269"/>
              <a:gd name="connsiteX16" fmla="*/ 200819 w 412750"/>
              <a:gd name="connsiteY16" fmla="*/ 431006 h 626269"/>
              <a:gd name="connsiteX17" fmla="*/ 215106 w 412750"/>
              <a:gd name="connsiteY17" fmla="*/ 521494 h 626269"/>
              <a:gd name="connsiteX18" fmla="*/ 241300 w 412750"/>
              <a:gd name="connsiteY18" fmla="*/ 533400 h 626269"/>
              <a:gd name="connsiteX19" fmla="*/ 305594 w 412750"/>
              <a:gd name="connsiteY19" fmla="*/ 371475 h 626269"/>
              <a:gd name="connsiteX20" fmla="*/ 353219 w 412750"/>
              <a:gd name="connsiteY20" fmla="*/ 226219 h 626269"/>
              <a:gd name="connsiteX21" fmla="*/ 384175 w 412750"/>
              <a:gd name="connsiteY21" fmla="*/ 83344 h 626269"/>
              <a:gd name="connsiteX22" fmla="*/ 400844 w 412750"/>
              <a:gd name="connsiteY22" fmla="*/ 50006 h 626269"/>
              <a:gd name="connsiteX23" fmla="*/ 412750 w 412750"/>
              <a:gd name="connsiteY23" fmla="*/ 57150 h 626269"/>
              <a:gd name="connsiteX24" fmla="*/ 391319 w 412750"/>
              <a:gd name="connsiteY24" fmla="*/ 171450 h 626269"/>
              <a:gd name="connsiteX25" fmla="*/ 360362 w 412750"/>
              <a:gd name="connsiteY25" fmla="*/ 407194 h 626269"/>
              <a:gd name="connsiteX26" fmla="*/ 334169 w 412750"/>
              <a:gd name="connsiteY26" fmla="*/ 626269 h 626269"/>
              <a:gd name="connsiteX27" fmla="*/ 265112 w 412750"/>
              <a:gd name="connsiteY27" fmla="*/ 597694 h 626269"/>
              <a:gd name="connsiteX28" fmla="*/ 188912 w 412750"/>
              <a:gd name="connsiteY28" fmla="*/ 590550 h 626269"/>
              <a:gd name="connsiteX29" fmla="*/ 119856 w 412750"/>
              <a:gd name="connsiteY29" fmla="*/ 597694 h 626269"/>
              <a:gd name="connsiteX30" fmla="*/ 57944 w 412750"/>
              <a:gd name="connsiteY30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142875 w 540544"/>
              <a:gd name="connsiteY2" fmla="*/ 261937 h 626269"/>
              <a:gd name="connsiteX3" fmla="*/ 147638 w 540544"/>
              <a:gd name="connsiteY3" fmla="*/ 354806 h 626269"/>
              <a:gd name="connsiteX4" fmla="*/ 173831 w 540544"/>
              <a:gd name="connsiteY4" fmla="*/ 459581 h 626269"/>
              <a:gd name="connsiteX5" fmla="*/ 211931 w 540544"/>
              <a:gd name="connsiteY5" fmla="*/ 528637 h 626269"/>
              <a:gd name="connsiteX6" fmla="*/ 264319 w 540544"/>
              <a:gd name="connsiteY6" fmla="*/ 550069 h 626269"/>
              <a:gd name="connsiteX7" fmla="*/ 271463 w 540544"/>
              <a:gd name="connsiteY7" fmla="*/ 400050 h 626269"/>
              <a:gd name="connsiteX8" fmla="*/ 302419 w 540544"/>
              <a:gd name="connsiteY8" fmla="*/ 233362 h 626269"/>
              <a:gd name="connsiteX9" fmla="*/ 326231 w 540544"/>
              <a:gd name="connsiteY9" fmla="*/ 116681 h 626269"/>
              <a:gd name="connsiteX10" fmla="*/ 347663 w 540544"/>
              <a:gd name="connsiteY10" fmla="*/ 42862 h 626269"/>
              <a:gd name="connsiteX11" fmla="*/ 366713 w 540544"/>
              <a:gd name="connsiteY11" fmla="*/ 0 h 626269"/>
              <a:gd name="connsiteX12" fmla="*/ 366713 w 540544"/>
              <a:gd name="connsiteY12" fmla="*/ 0 h 626269"/>
              <a:gd name="connsiteX13" fmla="*/ 381000 w 540544"/>
              <a:gd name="connsiteY13" fmla="*/ 11906 h 626269"/>
              <a:gd name="connsiteX14" fmla="*/ 350044 w 540544"/>
              <a:gd name="connsiteY14" fmla="*/ 145256 h 626269"/>
              <a:gd name="connsiteX15" fmla="*/ 328613 w 540544"/>
              <a:gd name="connsiteY15" fmla="*/ 271462 h 626269"/>
              <a:gd name="connsiteX16" fmla="*/ 328613 w 540544"/>
              <a:gd name="connsiteY16" fmla="*/ 431006 h 626269"/>
              <a:gd name="connsiteX17" fmla="*/ 342900 w 540544"/>
              <a:gd name="connsiteY17" fmla="*/ 521494 h 626269"/>
              <a:gd name="connsiteX18" fmla="*/ 369094 w 540544"/>
              <a:gd name="connsiteY18" fmla="*/ 533400 h 626269"/>
              <a:gd name="connsiteX19" fmla="*/ 433388 w 540544"/>
              <a:gd name="connsiteY19" fmla="*/ 371475 h 626269"/>
              <a:gd name="connsiteX20" fmla="*/ 481013 w 540544"/>
              <a:gd name="connsiteY20" fmla="*/ 226219 h 626269"/>
              <a:gd name="connsiteX21" fmla="*/ 511969 w 540544"/>
              <a:gd name="connsiteY21" fmla="*/ 83344 h 626269"/>
              <a:gd name="connsiteX22" fmla="*/ 528638 w 540544"/>
              <a:gd name="connsiteY22" fmla="*/ 50006 h 626269"/>
              <a:gd name="connsiteX23" fmla="*/ 540544 w 540544"/>
              <a:gd name="connsiteY23" fmla="*/ 57150 h 626269"/>
              <a:gd name="connsiteX24" fmla="*/ 519113 w 540544"/>
              <a:gd name="connsiteY24" fmla="*/ 171450 h 626269"/>
              <a:gd name="connsiteX25" fmla="*/ 488156 w 540544"/>
              <a:gd name="connsiteY25" fmla="*/ 407194 h 626269"/>
              <a:gd name="connsiteX26" fmla="*/ 461963 w 540544"/>
              <a:gd name="connsiteY26" fmla="*/ 626269 h 626269"/>
              <a:gd name="connsiteX27" fmla="*/ 392906 w 540544"/>
              <a:gd name="connsiteY27" fmla="*/ 597694 h 626269"/>
              <a:gd name="connsiteX28" fmla="*/ 316706 w 540544"/>
              <a:gd name="connsiteY28" fmla="*/ 590550 h 626269"/>
              <a:gd name="connsiteX29" fmla="*/ 247650 w 540544"/>
              <a:gd name="connsiteY29" fmla="*/ 597694 h 626269"/>
              <a:gd name="connsiteX30" fmla="*/ 185738 w 540544"/>
              <a:gd name="connsiteY30" fmla="*/ 619125 h 626269"/>
              <a:gd name="connsiteX0" fmla="*/ 185738 w 540544"/>
              <a:gd name="connsiteY0" fmla="*/ 625078 h 632222"/>
              <a:gd name="connsiteX1" fmla="*/ 204788 w 540544"/>
              <a:gd name="connsiteY1" fmla="*/ 44053 h 632222"/>
              <a:gd name="connsiteX2" fmla="*/ 147638 w 540544"/>
              <a:gd name="connsiteY2" fmla="*/ 360759 h 632222"/>
              <a:gd name="connsiteX3" fmla="*/ 173831 w 540544"/>
              <a:gd name="connsiteY3" fmla="*/ 465534 h 632222"/>
              <a:gd name="connsiteX4" fmla="*/ 211931 w 540544"/>
              <a:gd name="connsiteY4" fmla="*/ 534590 h 632222"/>
              <a:gd name="connsiteX5" fmla="*/ 264319 w 540544"/>
              <a:gd name="connsiteY5" fmla="*/ 556022 h 632222"/>
              <a:gd name="connsiteX6" fmla="*/ 271463 w 540544"/>
              <a:gd name="connsiteY6" fmla="*/ 406003 h 632222"/>
              <a:gd name="connsiteX7" fmla="*/ 302419 w 540544"/>
              <a:gd name="connsiteY7" fmla="*/ 239315 h 632222"/>
              <a:gd name="connsiteX8" fmla="*/ 326231 w 540544"/>
              <a:gd name="connsiteY8" fmla="*/ 122634 h 632222"/>
              <a:gd name="connsiteX9" fmla="*/ 347663 w 540544"/>
              <a:gd name="connsiteY9" fmla="*/ 48815 h 632222"/>
              <a:gd name="connsiteX10" fmla="*/ 366713 w 540544"/>
              <a:gd name="connsiteY10" fmla="*/ 5953 h 632222"/>
              <a:gd name="connsiteX11" fmla="*/ 366713 w 540544"/>
              <a:gd name="connsiteY11" fmla="*/ 5953 h 632222"/>
              <a:gd name="connsiteX12" fmla="*/ 381000 w 540544"/>
              <a:gd name="connsiteY12" fmla="*/ 17859 h 632222"/>
              <a:gd name="connsiteX13" fmla="*/ 350044 w 540544"/>
              <a:gd name="connsiteY13" fmla="*/ 151209 h 632222"/>
              <a:gd name="connsiteX14" fmla="*/ 328613 w 540544"/>
              <a:gd name="connsiteY14" fmla="*/ 277415 h 632222"/>
              <a:gd name="connsiteX15" fmla="*/ 328613 w 540544"/>
              <a:gd name="connsiteY15" fmla="*/ 436959 h 632222"/>
              <a:gd name="connsiteX16" fmla="*/ 342900 w 540544"/>
              <a:gd name="connsiteY16" fmla="*/ 527447 h 632222"/>
              <a:gd name="connsiteX17" fmla="*/ 369094 w 540544"/>
              <a:gd name="connsiteY17" fmla="*/ 539353 h 632222"/>
              <a:gd name="connsiteX18" fmla="*/ 433388 w 540544"/>
              <a:gd name="connsiteY18" fmla="*/ 377428 h 632222"/>
              <a:gd name="connsiteX19" fmla="*/ 481013 w 540544"/>
              <a:gd name="connsiteY19" fmla="*/ 232172 h 632222"/>
              <a:gd name="connsiteX20" fmla="*/ 511969 w 540544"/>
              <a:gd name="connsiteY20" fmla="*/ 89297 h 632222"/>
              <a:gd name="connsiteX21" fmla="*/ 528638 w 540544"/>
              <a:gd name="connsiteY21" fmla="*/ 55959 h 632222"/>
              <a:gd name="connsiteX22" fmla="*/ 540544 w 540544"/>
              <a:gd name="connsiteY22" fmla="*/ 63103 h 632222"/>
              <a:gd name="connsiteX23" fmla="*/ 519113 w 540544"/>
              <a:gd name="connsiteY23" fmla="*/ 177403 h 632222"/>
              <a:gd name="connsiteX24" fmla="*/ 488156 w 540544"/>
              <a:gd name="connsiteY24" fmla="*/ 413147 h 632222"/>
              <a:gd name="connsiteX25" fmla="*/ 461963 w 540544"/>
              <a:gd name="connsiteY25" fmla="*/ 632222 h 632222"/>
              <a:gd name="connsiteX26" fmla="*/ 392906 w 540544"/>
              <a:gd name="connsiteY26" fmla="*/ 603647 h 632222"/>
              <a:gd name="connsiteX27" fmla="*/ 316706 w 540544"/>
              <a:gd name="connsiteY27" fmla="*/ 596503 h 632222"/>
              <a:gd name="connsiteX28" fmla="*/ 247650 w 540544"/>
              <a:gd name="connsiteY28" fmla="*/ 603647 h 632222"/>
              <a:gd name="connsiteX29" fmla="*/ 185738 w 540544"/>
              <a:gd name="connsiteY29" fmla="*/ 625078 h 632222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173831 w 540544"/>
              <a:gd name="connsiteY2" fmla="*/ 459581 h 626269"/>
              <a:gd name="connsiteX3" fmla="*/ 211931 w 540544"/>
              <a:gd name="connsiteY3" fmla="*/ 528637 h 626269"/>
              <a:gd name="connsiteX4" fmla="*/ 264319 w 540544"/>
              <a:gd name="connsiteY4" fmla="*/ 550069 h 626269"/>
              <a:gd name="connsiteX5" fmla="*/ 271463 w 540544"/>
              <a:gd name="connsiteY5" fmla="*/ 400050 h 626269"/>
              <a:gd name="connsiteX6" fmla="*/ 302419 w 540544"/>
              <a:gd name="connsiteY6" fmla="*/ 233362 h 626269"/>
              <a:gd name="connsiteX7" fmla="*/ 326231 w 540544"/>
              <a:gd name="connsiteY7" fmla="*/ 116681 h 626269"/>
              <a:gd name="connsiteX8" fmla="*/ 347663 w 540544"/>
              <a:gd name="connsiteY8" fmla="*/ 42862 h 626269"/>
              <a:gd name="connsiteX9" fmla="*/ 366713 w 540544"/>
              <a:gd name="connsiteY9" fmla="*/ 0 h 626269"/>
              <a:gd name="connsiteX10" fmla="*/ 366713 w 540544"/>
              <a:gd name="connsiteY10" fmla="*/ 0 h 626269"/>
              <a:gd name="connsiteX11" fmla="*/ 381000 w 540544"/>
              <a:gd name="connsiteY11" fmla="*/ 11906 h 626269"/>
              <a:gd name="connsiteX12" fmla="*/ 350044 w 540544"/>
              <a:gd name="connsiteY12" fmla="*/ 145256 h 626269"/>
              <a:gd name="connsiteX13" fmla="*/ 328613 w 540544"/>
              <a:gd name="connsiteY13" fmla="*/ 271462 h 626269"/>
              <a:gd name="connsiteX14" fmla="*/ 328613 w 540544"/>
              <a:gd name="connsiteY14" fmla="*/ 431006 h 626269"/>
              <a:gd name="connsiteX15" fmla="*/ 342900 w 540544"/>
              <a:gd name="connsiteY15" fmla="*/ 521494 h 626269"/>
              <a:gd name="connsiteX16" fmla="*/ 369094 w 540544"/>
              <a:gd name="connsiteY16" fmla="*/ 533400 h 626269"/>
              <a:gd name="connsiteX17" fmla="*/ 433388 w 540544"/>
              <a:gd name="connsiteY17" fmla="*/ 371475 h 626269"/>
              <a:gd name="connsiteX18" fmla="*/ 481013 w 540544"/>
              <a:gd name="connsiteY18" fmla="*/ 226219 h 626269"/>
              <a:gd name="connsiteX19" fmla="*/ 511969 w 540544"/>
              <a:gd name="connsiteY19" fmla="*/ 83344 h 626269"/>
              <a:gd name="connsiteX20" fmla="*/ 528638 w 540544"/>
              <a:gd name="connsiteY20" fmla="*/ 50006 h 626269"/>
              <a:gd name="connsiteX21" fmla="*/ 540544 w 540544"/>
              <a:gd name="connsiteY21" fmla="*/ 57150 h 626269"/>
              <a:gd name="connsiteX22" fmla="*/ 519113 w 540544"/>
              <a:gd name="connsiteY22" fmla="*/ 171450 h 626269"/>
              <a:gd name="connsiteX23" fmla="*/ 488156 w 540544"/>
              <a:gd name="connsiteY23" fmla="*/ 407194 h 626269"/>
              <a:gd name="connsiteX24" fmla="*/ 461963 w 540544"/>
              <a:gd name="connsiteY24" fmla="*/ 626269 h 626269"/>
              <a:gd name="connsiteX25" fmla="*/ 392906 w 540544"/>
              <a:gd name="connsiteY25" fmla="*/ 597694 h 626269"/>
              <a:gd name="connsiteX26" fmla="*/ 316706 w 540544"/>
              <a:gd name="connsiteY26" fmla="*/ 590550 h 626269"/>
              <a:gd name="connsiteX27" fmla="*/ 247650 w 540544"/>
              <a:gd name="connsiteY27" fmla="*/ 597694 h 626269"/>
              <a:gd name="connsiteX28" fmla="*/ 185738 w 540544"/>
              <a:gd name="connsiteY28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02419 w 540544"/>
              <a:gd name="connsiteY5" fmla="*/ 233362 h 626269"/>
              <a:gd name="connsiteX6" fmla="*/ 326231 w 540544"/>
              <a:gd name="connsiteY6" fmla="*/ 116681 h 626269"/>
              <a:gd name="connsiteX7" fmla="*/ 347663 w 540544"/>
              <a:gd name="connsiteY7" fmla="*/ 42862 h 626269"/>
              <a:gd name="connsiteX8" fmla="*/ 366713 w 540544"/>
              <a:gd name="connsiteY8" fmla="*/ 0 h 626269"/>
              <a:gd name="connsiteX9" fmla="*/ 366713 w 540544"/>
              <a:gd name="connsiteY9" fmla="*/ 0 h 626269"/>
              <a:gd name="connsiteX10" fmla="*/ 381000 w 540544"/>
              <a:gd name="connsiteY10" fmla="*/ 11906 h 626269"/>
              <a:gd name="connsiteX11" fmla="*/ 350044 w 540544"/>
              <a:gd name="connsiteY11" fmla="*/ 145256 h 626269"/>
              <a:gd name="connsiteX12" fmla="*/ 328613 w 540544"/>
              <a:gd name="connsiteY12" fmla="*/ 271462 h 626269"/>
              <a:gd name="connsiteX13" fmla="*/ 328613 w 540544"/>
              <a:gd name="connsiteY13" fmla="*/ 431006 h 626269"/>
              <a:gd name="connsiteX14" fmla="*/ 342900 w 540544"/>
              <a:gd name="connsiteY14" fmla="*/ 521494 h 626269"/>
              <a:gd name="connsiteX15" fmla="*/ 369094 w 540544"/>
              <a:gd name="connsiteY15" fmla="*/ 533400 h 626269"/>
              <a:gd name="connsiteX16" fmla="*/ 433388 w 540544"/>
              <a:gd name="connsiteY16" fmla="*/ 371475 h 626269"/>
              <a:gd name="connsiteX17" fmla="*/ 481013 w 540544"/>
              <a:gd name="connsiteY17" fmla="*/ 226219 h 626269"/>
              <a:gd name="connsiteX18" fmla="*/ 511969 w 540544"/>
              <a:gd name="connsiteY18" fmla="*/ 83344 h 626269"/>
              <a:gd name="connsiteX19" fmla="*/ 528638 w 540544"/>
              <a:gd name="connsiteY19" fmla="*/ 50006 h 626269"/>
              <a:gd name="connsiteX20" fmla="*/ 540544 w 540544"/>
              <a:gd name="connsiteY20" fmla="*/ 57150 h 626269"/>
              <a:gd name="connsiteX21" fmla="*/ 519113 w 540544"/>
              <a:gd name="connsiteY21" fmla="*/ 171450 h 626269"/>
              <a:gd name="connsiteX22" fmla="*/ 488156 w 540544"/>
              <a:gd name="connsiteY22" fmla="*/ 407194 h 626269"/>
              <a:gd name="connsiteX23" fmla="*/ 461963 w 540544"/>
              <a:gd name="connsiteY23" fmla="*/ 626269 h 626269"/>
              <a:gd name="connsiteX24" fmla="*/ 392906 w 540544"/>
              <a:gd name="connsiteY24" fmla="*/ 597694 h 626269"/>
              <a:gd name="connsiteX25" fmla="*/ 316706 w 540544"/>
              <a:gd name="connsiteY25" fmla="*/ 590550 h 626269"/>
              <a:gd name="connsiteX26" fmla="*/ 247650 w 540544"/>
              <a:gd name="connsiteY26" fmla="*/ 597694 h 626269"/>
              <a:gd name="connsiteX27" fmla="*/ 185738 w 540544"/>
              <a:gd name="connsiteY27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02419 w 540544"/>
              <a:gd name="connsiteY5" fmla="*/ 233362 h 626269"/>
              <a:gd name="connsiteX6" fmla="*/ 326231 w 540544"/>
              <a:gd name="connsiteY6" fmla="*/ 116681 h 626269"/>
              <a:gd name="connsiteX7" fmla="*/ 347663 w 540544"/>
              <a:gd name="connsiteY7" fmla="*/ 42862 h 626269"/>
              <a:gd name="connsiteX8" fmla="*/ 366713 w 540544"/>
              <a:gd name="connsiteY8" fmla="*/ 0 h 626269"/>
              <a:gd name="connsiteX9" fmla="*/ 366713 w 540544"/>
              <a:gd name="connsiteY9" fmla="*/ 0 h 626269"/>
              <a:gd name="connsiteX10" fmla="*/ 381000 w 540544"/>
              <a:gd name="connsiteY10" fmla="*/ 11906 h 626269"/>
              <a:gd name="connsiteX11" fmla="*/ 350044 w 540544"/>
              <a:gd name="connsiteY11" fmla="*/ 145256 h 626269"/>
              <a:gd name="connsiteX12" fmla="*/ 328613 w 540544"/>
              <a:gd name="connsiteY12" fmla="*/ 271462 h 626269"/>
              <a:gd name="connsiteX13" fmla="*/ 328613 w 540544"/>
              <a:gd name="connsiteY13" fmla="*/ 431006 h 626269"/>
              <a:gd name="connsiteX14" fmla="*/ 342900 w 540544"/>
              <a:gd name="connsiteY14" fmla="*/ 521494 h 626269"/>
              <a:gd name="connsiteX15" fmla="*/ 369094 w 540544"/>
              <a:gd name="connsiteY15" fmla="*/ 533400 h 626269"/>
              <a:gd name="connsiteX16" fmla="*/ 433388 w 540544"/>
              <a:gd name="connsiteY16" fmla="*/ 371475 h 626269"/>
              <a:gd name="connsiteX17" fmla="*/ 481013 w 540544"/>
              <a:gd name="connsiteY17" fmla="*/ 226219 h 626269"/>
              <a:gd name="connsiteX18" fmla="*/ 511969 w 540544"/>
              <a:gd name="connsiteY18" fmla="*/ 83344 h 626269"/>
              <a:gd name="connsiteX19" fmla="*/ 528638 w 540544"/>
              <a:gd name="connsiteY19" fmla="*/ 50006 h 626269"/>
              <a:gd name="connsiteX20" fmla="*/ 540544 w 540544"/>
              <a:gd name="connsiteY20" fmla="*/ 57150 h 626269"/>
              <a:gd name="connsiteX21" fmla="*/ 519113 w 540544"/>
              <a:gd name="connsiteY21" fmla="*/ 171450 h 626269"/>
              <a:gd name="connsiteX22" fmla="*/ 488156 w 540544"/>
              <a:gd name="connsiteY22" fmla="*/ 407194 h 626269"/>
              <a:gd name="connsiteX23" fmla="*/ 461963 w 540544"/>
              <a:gd name="connsiteY23" fmla="*/ 626269 h 626269"/>
              <a:gd name="connsiteX24" fmla="*/ 392906 w 540544"/>
              <a:gd name="connsiteY24" fmla="*/ 597694 h 626269"/>
              <a:gd name="connsiteX25" fmla="*/ 316706 w 540544"/>
              <a:gd name="connsiteY25" fmla="*/ 590550 h 626269"/>
              <a:gd name="connsiteX26" fmla="*/ 247650 w 540544"/>
              <a:gd name="connsiteY26" fmla="*/ 597694 h 626269"/>
              <a:gd name="connsiteX27" fmla="*/ 185738 w 540544"/>
              <a:gd name="connsiteY27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02419 w 540544"/>
              <a:gd name="connsiteY5" fmla="*/ 233362 h 626269"/>
              <a:gd name="connsiteX6" fmla="*/ 326231 w 540544"/>
              <a:gd name="connsiteY6" fmla="*/ 116681 h 626269"/>
              <a:gd name="connsiteX7" fmla="*/ 366713 w 540544"/>
              <a:gd name="connsiteY7" fmla="*/ 0 h 626269"/>
              <a:gd name="connsiteX8" fmla="*/ 366713 w 540544"/>
              <a:gd name="connsiteY8" fmla="*/ 0 h 626269"/>
              <a:gd name="connsiteX9" fmla="*/ 381000 w 540544"/>
              <a:gd name="connsiteY9" fmla="*/ 11906 h 626269"/>
              <a:gd name="connsiteX10" fmla="*/ 350044 w 540544"/>
              <a:gd name="connsiteY10" fmla="*/ 145256 h 626269"/>
              <a:gd name="connsiteX11" fmla="*/ 328613 w 540544"/>
              <a:gd name="connsiteY11" fmla="*/ 271462 h 626269"/>
              <a:gd name="connsiteX12" fmla="*/ 328613 w 540544"/>
              <a:gd name="connsiteY12" fmla="*/ 431006 h 626269"/>
              <a:gd name="connsiteX13" fmla="*/ 342900 w 540544"/>
              <a:gd name="connsiteY13" fmla="*/ 521494 h 626269"/>
              <a:gd name="connsiteX14" fmla="*/ 369094 w 540544"/>
              <a:gd name="connsiteY14" fmla="*/ 533400 h 626269"/>
              <a:gd name="connsiteX15" fmla="*/ 433388 w 540544"/>
              <a:gd name="connsiteY15" fmla="*/ 371475 h 626269"/>
              <a:gd name="connsiteX16" fmla="*/ 481013 w 540544"/>
              <a:gd name="connsiteY16" fmla="*/ 226219 h 626269"/>
              <a:gd name="connsiteX17" fmla="*/ 511969 w 540544"/>
              <a:gd name="connsiteY17" fmla="*/ 83344 h 626269"/>
              <a:gd name="connsiteX18" fmla="*/ 528638 w 540544"/>
              <a:gd name="connsiteY18" fmla="*/ 50006 h 626269"/>
              <a:gd name="connsiteX19" fmla="*/ 540544 w 540544"/>
              <a:gd name="connsiteY19" fmla="*/ 57150 h 626269"/>
              <a:gd name="connsiteX20" fmla="*/ 519113 w 540544"/>
              <a:gd name="connsiteY20" fmla="*/ 171450 h 626269"/>
              <a:gd name="connsiteX21" fmla="*/ 488156 w 540544"/>
              <a:gd name="connsiteY21" fmla="*/ 407194 h 626269"/>
              <a:gd name="connsiteX22" fmla="*/ 461963 w 540544"/>
              <a:gd name="connsiteY22" fmla="*/ 626269 h 626269"/>
              <a:gd name="connsiteX23" fmla="*/ 392906 w 540544"/>
              <a:gd name="connsiteY23" fmla="*/ 597694 h 626269"/>
              <a:gd name="connsiteX24" fmla="*/ 316706 w 540544"/>
              <a:gd name="connsiteY24" fmla="*/ 590550 h 626269"/>
              <a:gd name="connsiteX25" fmla="*/ 247650 w 540544"/>
              <a:gd name="connsiteY25" fmla="*/ 597694 h 626269"/>
              <a:gd name="connsiteX26" fmla="*/ 185738 w 540544"/>
              <a:gd name="connsiteY2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02419 w 540544"/>
              <a:gd name="connsiteY5" fmla="*/ 233362 h 626269"/>
              <a:gd name="connsiteX6" fmla="*/ 366713 w 540544"/>
              <a:gd name="connsiteY6" fmla="*/ 0 h 626269"/>
              <a:gd name="connsiteX7" fmla="*/ 366713 w 540544"/>
              <a:gd name="connsiteY7" fmla="*/ 0 h 626269"/>
              <a:gd name="connsiteX8" fmla="*/ 381000 w 540544"/>
              <a:gd name="connsiteY8" fmla="*/ 11906 h 626269"/>
              <a:gd name="connsiteX9" fmla="*/ 350044 w 540544"/>
              <a:gd name="connsiteY9" fmla="*/ 145256 h 626269"/>
              <a:gd name="connsiteX10" fmla="*/ 328613 w 540544"/>
              <a:gd name="connsiteY10" fmla="*/ 271462 h 626269"/>
              <a:gd name="connsiteX11" fmla="*/ 328613 w 540544"/>
              <a:gd name="connsiteY11" fmla="*/ 431006 h 626269"/>
              <a:gd name="connsiteX12" fmla="*/ 342900 w 540544"/>
              <a:gd name="connsiteY12" fmla="*/ 521494 h 626269"/>
              <a:gd name="connsiteX13" fmla="*/ 369094 w 540544"/>
              <a:gd name="connsiteY13" fmla="*/ 533400 h 626269"/>
              <a:gd name="connsiteX14" fmla="*/ 433388 w 540544"/>
              <a:gd name="connsiteY14" fmla="*/ 371475 h 626269"/>
              <a:gd name="connsiteX15" fmla="*/ 481013 w 540544"/>
              <a:gd name="connsiteY15" fmla="*/ 226219 h 626269"/>
              <a:gd name="connsiteX16" fmla="*/ 511969 w 540544"/>
              <a:gd name="connsiteY16" fmla="*/ 83344 h 626269"/>
              <a:gd name="connsiteX17" fmla="*/ 528638 w 540544"/>
              <a:gd name="connsiteY17" fmla="*/ 50006 h 626269"/>
              <a:gd name="connsiteX18" fmla="*/ 540544 w 540544"/>
              <a:gd name="connsiteY18" fmla="*/ 57150 h 626269"/>
              <a:gd name="connsiteX19" fmla="*/ 519113 w 540544"/>
              <a:gd name="connsiteY19" fmla="*/ 171450 h 626269"/>
              <a:gd name="connsiteX20" fmla="*/ 488156 w 540544"/>
              <a:gd name="connsiteY20" fmla="*/ 407194 h 626269"/>
              <a:gd name="connsiteX21" fmla="*/ 461963 w 540544"/>
              <a:gd name="connsiteY21" fmla="*/ 626269 h 626269"/>
              <a:gd name="connsiteX22" fmla="*/ 392906 w 540544"/>
              <a:gd name="connsiteY22" fmla="*/ 597694 h 626269"/>
              <a:gd name="connsiteX23" fmla="*/ 316706 w 540544"/>
              <a:gd name="connsiteY23" fmla="*/ 590550 h 626269"/>
              <a:gd name="connsiteX24" fmla="*/ 247650 w 540544"/>
              <a:gd name="connsiteY24" fmla="*/ 597694 h 626269"/>
              <a:gd name="connsiteX25" fmla="*/ 185738 w 540544"/>
              <a:gd name="connsiteY25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02419 w 540544"/>
              <a:gd name="connsiteY5" fmla="*/ 233362 h 626269"/>
              <a:gd name="connsiteX6" fmla="*/ 366713 w 540544"/>
              <a:gd name="connsiteY6" fmla="*/ 0 h 626269"/>
              <a:gd name="connsiteX7" fmla="*/ 366713 w 540544"/>
              <a:gd name="connsiteY7" fmla="*/ 0 h 626269"/>
              <a:gd name="connsiteX8" fmla="*/ 381000 w 540544"/>
              <a:gd name="connsiteY8" fmla="*/ 11906 h 626269"/>
              <a:gd name="connsiteX9" fmla="*/ 328613 w 540544"/>
              <a:gd name="connsiteY9" fmla="*/ 271462 h 626269"/>
              <a:gd name="connsiteX10" fmla="*/ 328613 w 540544"/>
              <a:gd name="connsiteY10" fmla="*/ 431006 h 626269"/>
              <a:gd name="connsiteX11" fmla="*/ 342900 w 540544"/>
              <a:gd name="connsiteY11" fmla="*/ 521494 h 626269"/>
              <a:gd name="connsiteX12" fmla="*/ 369094 w 540544"/>
              <a:gd name="connsiteY12" fmla="*/ 533400 h 626269"/>
              <a:gd name="connsiteX13" fmla="*/ 433388 w 540544"/>
              <a:gd name="connsiteY13" fmla="*/ 371475 h 626269"/>
              <a:gd name="connsiteX14" fmla="*/ 481013 w 540544"/>
              <a:gd name="connsiteY14" fmla="*/ 226219 h 626269"/>
              <a:gd name="connsiteX15" fmla="*/ 511969 w 540544"/>
              <a:gd name="connsiteY15" fmla="*/ 83344 h 626269"/>
              <a:gd name="connsiteX16" fmla="*/ 528638 w 540544"/>
              <a:gd name="connsiteY16" fmla="*/ 50006 h 626269"/>
              <a:gd name="connsiteX17" fmla="*/ 540544 w 540544"/>
              <a:gd name="connsiteY17" fmla="*/ 57150 h 626269"/>
              <a:gd name="connsiteX18" fmla="*/ 519113 w 540544"/>
              <a:gd name="connsiteY18" fmla="*/ 171450 h 626269"/>
              <a:gd name="connsiteX19" fmla="*/ 488156 w 540544"/>
              <a:gd name="connsiteY19" fmla="*/ 407194 h 626269"/>
              <a:gd name="connsiteX20" fmla="*/ 461963 w 540544"/>
              <a:gd name="connsiteY20" fmla="*/ 626269 h 626269"/>
              <a:gd name="connsiteX21" fmla="*/ 392906 w 540544"/>
              <a:gd name="connsiteY21" fmla="*/ 597694 h 626269"/>
              <a:gd name="connsiteX22" fmla="*/ 316706 w 540544"/>
              <a:gd name="connsiteY22" fmla="*/ 590550 h 626269"/>
              <a:gd name="connsiteX23" fmla="*/ 247650 w 540544"/>
              <a:gd name="connsiteY23" fmla="*/ 597694 h 626269"/>
              <a:gd name="connsiteX24" fmla="*/ 185738 w 540544"/>
              <a:gd name="connsiteY24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66713 w 540544"/>
              <a:gd name="connsiteY5" fmla="*/ 0 h 626269"/>
              <a:gd name="connsiteX6" fmla="*/ 366713 w 540544"/>
              <a:gd name="connsiteY6" fmla="*/ 0 h 626269"/>
              <a:gd name="connsiteX7" fmla="*/ 381000 w 540544"/>
              <a:gd name="connsiteY7" fmla="*/ 11906 h 626269"/>
              <a:gd name="connsiteX8" fmla="*/ 328613 w 540544"/>
              <a:gd name="connsiteY8" fmla="*/ 271462 h 626269"/>
              <a:gd name="connsiteX9" fmla="*/ 328613 w 540544"/>
              <a:gd name="connsiteY9" fmla="*/ 431006 h 626269"/>
              <a:gd name="connsiteX10" fmla="*/ 342900 w 540544"/>
              <a:gd name="connsiteY10" fmla="*/ 521494 h 626269"/>
              <a:gd name="connsiteX11" fmla="*/ 369094 w 540544"/>
              <a:gd name="connsiteY11" fmla="*/ 533400 h 626269"/>
              <a:gd name="connsiteX12" fmla="*/ 433388 w 540544"/>
              <a:gd name="connsiteY12" fmla="*/ 371475 h 626269"/>
              <a:gd name="connsiteX13" fmla="*/ 481013 w 540544"/>
              <a:gd name="connsiteY13" fmla="*/ 226219 h 626269"/>
              <a:gd name="connsiteX14" fmla="*/ 511969 w 540544"/>
              <a:gd name="connsiteY14" fmla="*/ 83344 h 626269"/>
              <a:gd name="connsiteX15" fmla="*/ 528638 w 540544"/>
              <a:gd name="connsiteY15" fmla="*/ 50006 h 626269"/>
              <a:gd name="connsiteX16" fmla="*/ 540544 w 540544"/>
              <a:gd name="connsiteY16" fmla="*/ 57150 h 626269"/>
              <a:gd name="connsiteX17" fmla="*/ 519113 w 540544"/>
              <a:gd name="connsiteY17" fmla="*/ 171450 h 626269"/>
              <a:gd name="connsiteX18" fmla="*/ 488156 w 540544"/>
              <a:gd name="connsiteY18" fmla="*/ 407194 h 626269"/>
              <a:gd name="connsiteX19" fmla="*/ 461963 w 540544"/>
              <a:gd name="connsiteY19" fmla="*/ 626269 h 626269"/>
              <a:gd name="connsiteX20" fmla="*/ 392906 w 540544"/>
              <a:gd name="connsiteY20" fmla="*/ 597694 h 626269"/>
              <a:gd name="connsiteX21" fmla="*/ 316706 w 540544"/>
              <a:gd name="connsiteY21" fmla="*/ 590550 h 626269"/>
              <a:gd name="connsiteX22" fmla="*/ 247650 w 540544"/>
              <a:gd name="connsiteY22" fmla="*/ 597694 h 626269"/>
              <a:gd name="connsiteX23" fmla="*/ 185738 w 540544"/>
              <a:gd name="connsiteY23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66713 w 540544"/>
              <a:gd name="connsiteY5" fmla="*/ 0 h 626269"/>
              <a:gd name="connsiteX6" fmla="*/ 366713 w 540544"/>
              <a:gd name="connsiteY6" fmla="*/ 0 h 626269"/>
              <a:gd name="connsiteX7" fmla="*/ 381000 w 540544"/>
              <a:gd name="connsiteY7" fmla="*/ 11906 h 626269"/>
              <a:gd name="connsiteX8" fmla="*/ 328613 w 540544"/>
              <a:gd name="connsiteY8" fmla="*/ 431006 h 626269"/>
              <a:gd name="connsiteX9" fmla="*/ 342900 w 540544"/>
              <a:gd name="connsiteY9" fmla="*/ 521494 h 626269"/>
              <a:gd name="connsiteX10" fmla="*/ 369094 w 540544"/>
              <a:gd name="connsiteY10" fmla="*/ 533400 h 626269"/>
              <a:gd name="connsiteX11" fmla="*/ 433388 w 540544"/>
              <a:gd name="connsiteY11" fmla="*/ 371475 h 626269"/>
              <a:gd name="connsiteX12" fmla="*/ 481013 w 540544"/>
              <a:gd name="connsiteY12" fmla="*/ 226219 h 626269"/>
              <a:gd name="connsiteX13" fmla="*/ 511969 w 540544"/>
              <a:gd name="connsiteY13" fmla="*/ 83344 h 626269"/>
              <a:gd name="connsiteX14" fmla="*/ 528638 w 540544"/>
              <a:gd name="connsiteY14" fmla="*/ 50006 h 626269"/>
              <a:gd name="connsiteX15" fmla="*/ 540544 w 540544"/>
              <a:gd name="connsiteY15" fmla="*/ 57150 h 626269"/>
              <a:gd name="connsiteX16" fmla="*/ 519113 w 540544"/>
              <a:gd name="connsiteY16" fmla="*/ 171450 h 626269"/>
              <a:gd name="connsiteX17" fmla="*/ 488156 w 540544"/>
              <a:gd name="connsiteY17" fmla="*/ 407194 h 626269"/>
              <a:gd name="connsiteX18" fmla="*/ 461963 w 540544"/>
              <a:gd name="connsiteY18" fmla="*/ 626269 h 626269"/>
              <a:gd name="connsiteX19" fmla="*/ 392906 w 540544"/>
              <a:gd name="connsiteY19" fmla="*/ 597694 h 626269"/>
              <a:gd name="connsiteX20" fmla="*/ 316706 w 540544"/>
              <a:gd name="connsiteY20" fmla="*/ 590550 h 626269"/>
              <a:gd name="connsiteX21" fmla="*/ 247650 w 540544"/>
              <a:gd name="connsiteY21" fmla="*/ 597694 h 626269"/>
              <a:gd name="connsiteX22" fmla="*/ 185738 w 540544"/>
              <a:gd name="connsiteY22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271463 w 540544"/>
              <a:gd name="connsiteY4" fmla="*/ 400050 h 626269"/>
              <a:gd name="connsiteX5" fmla="*/ 366713 w 540544"/>
              <a:gd name="connsiteY5" fmla="*/ 0 h 626269"/>
              <a:gd name="connsiteX6" fmla="*/ 366713 w 540544"/>
              <a:gd name="connsiteY6" fmla="*/ 0 h 626269"/>
              <a:gd name="connsiteX7" fmla="*/ 381000 w 540544"/>
              <a:gd name="connsiteY7" fmla="*/ 11906 h 626269"/>
              <a:gd name="connsiteX8" fmla="*/ 342900 w 540544"/>
              <a:gd name="connsiteY8" fmla="*/ 521494 h 626269"/>
              <a:gd name="connsiteX9" fmla="*/ 369094 w 540544"/>
              <a:gd name="connsiteY9" fmla="*/ 533400 h 626269"/>
              <a:gd name="connsiteX10" fmla="*/ 433388 w 540544"/>
              <a:gd name="connsiteY10" fmla="*/ 371475 h 626269"/>
              <a:gd name="connsiteX11" fmla="*/ 481013 w 540544"/>
              <a:gd name="connsiteY11" fmla="*/ 226219 h 626269"/>
              <a:gd name="connsiteX12" fmla="*/ 511969 w 540544"/>
              <a:gd name="connsiteY12" fmla="*/ 83344 h 626269"/>
              <a:gd name="connsiteX13" fmla="*/ 528638 w 540544"/>
              <a:gd name="connsiteY13" fmla="*/ 50006 h 626269"/>
              <a:gd name="connsiteX14" fmla="*/ 540544 w 540544"/>
              <a:gd name="connsiteY14" fmla="*/ 57150 h 626269"/>
              <a:gd name="connsiteX15" fmla="*/ 519113 w 540544"/>
              <a:gd name="connsiteY15" fmla="*/ 171450 h 626269"/>
              <a:gd name="connsiteX16" fmla="*/ 488156 w 540544"/>
              <a:gd name="connsiteY16" fmla="*/ 407194 h 626269"/>
              <a:gd name="connsiteX17" fmla="*/ 461963 w 540544"/>
              <a:gd name="connsiteY17" fmla="*/ 626269 h 626269"/>
              <a:gd name="connsiteX18" fmla="*/ 392906 w 540544"/>
              <a:gd name="connsiteY18" fmla="*/ 597694 h 626269"/>
              <a:gd name="connsiteX19" fmla="*/ 316706 w 540544"/>
              <a:gd name="connsiteY19" fmla="*/ 590550 h 626269"/>
              <a:gd name="connsiteX20" fmla="*/ 247650 w 540544"/>
              <a:gd name="connsiteY20" fmla="*/ 597694 h 626269"/>
              <a:gd name="connsiteX21" fmla="*/ 185738 w 540544"/>
              <a:gd name="connsiteY21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11931 w 540544"/>
              <a:gd name="connsiteY2" fmla="*/ 528637 h 626269"/>
              <a:gd name="connsiteX3" fmla="*/ 264319 w 540544"/>
              <a:gd name="connsiteY3" fmla="*/ 550069 h 626269"/>
              <a:gd name="connsiteX4" fmla="*/ 366713 w 540544"/>
              <a:gd name="connsiteY4" fmla="*/ 0 h 626269"/>
              <a:gd name="connsiteX5" fmla="*/ 366713 w 540544"/>
              <a:gd name="connsiteY5" fmla="*/ 0 h 626269"/>
              <a:gd name="connsiteX6" fmla="*/ 381000 w 540544"/>
              <a:gd name="connsiteY6" fmla="*/ 11906 h 626269"/>
              <a:gd name="connsiteX7" fmla="*/ 342900 w 540544"/>
              <a:gd name="connsiteY7" fmla="*/ 521494 h 626269"/>
              <a:gd name="connsiteX8" fmla="*/ 369094 w 540544"/>
              <a:gd name="connsiteY8" fmla="*/ 533400 h 626269"/>
              <a:gd name="connsiteX9" fmla="*/ 433388 w 540544"/>
              <a:gd name="connsiteY9" fmla="*/ 371475 h 626269"/>
              <a:gd name="connsiteX10" fmla="*/ 481013 w 540544"/>
              <a:gd name="connsiteY10" fmla="*/ 226219 h 626269"/>
              <a:gd name="connsiteX11" fmla="*/ 511969 w 540544"/>
              <a:gd name="connsiteY11" fmla="*/ 83344 h 626269"/>
              <a:gd name="connsiteX12" fmla="*/ 528638 w 540544"/>
              <a:gd name="connsiteY12" fmla="*/ 50006 h 626269"/>
              <a:gd name="connsiteX13" fmla="*/ 540544 w 540544"/>
              <a:gd name="connsiteY13" fmla="*/ 57150 h 626269"/>
              <a:gd name="connsiteX14" fmla="*/ 519113 w 540544"/>
              <a:gd name="connsiteY14" fmla="*/ 171450 h 626269"/>
              <a:gd name="connsiteX15" fmla="*/ 488156 w 540544"/>
              <a:gd name="connsiteY15" fmla="*/ 407194 h 626269"/>
              <a:gd name="connsiteX16" fmla="*/ 461963 w 540544"/>
              <a:gd name="connsiteY16" fmla="*/ 626269 h 626269"/>
              <a:gd name="connsiteX17" fmla="*/ 392906 w 540544"/>
              <a:gd name="connsiteY17" fmla="*/ 597694 h 626269"/>
              <a:gd name="connsiteX18" fmla="*/ 316706 w 540544"/>
              <a:gd name="connsiteY18" fmla="*/ 590550 h 626269"/>
              <a:gd name="connsiteX19" fmla="*/ 247650 w 540544"/>
              <a:gd name="connsiteY19" fmla="*/ 597694 h 626269"/>
              <a:gd name="connsiteX20" fmla="*/ 185738 w 540544"/>
              <a:gd name="connsiteY20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33388 w 540544"/>
              <a:gd name="connsiteY9" fmla="*/ 371475 h 626269"/>
              <a:gd name="connsiteX10" fmla="*/ 481013 w 540544"/>
              <a:gd name="connsiteY10" fmla="*/ 226219 h 626269"/>
              <a:gd name="connsiteX11" fmla="*/ 511969 w 540544"/>
              <a:gd name="connsiteY11" fmla="*/ 83344 h 626269"/>
              <a:gd name="connsiteX12" fmla="*/ 528638 w 540544"/>
              <a:gd name="connsiteY12" fmla="*/ 50006 h 626269"/>
              <a:gd name="connsiteX13" fmla="*/ 540544 w 540544"/>
              <a:gd name="connsiteY13" fmla="*/ 57150 h 626269"/>
              <a:gd name="connsiteX14" fmla="*/ 519113 w 540544"/>
              <a:gd name="connsiteY14" fmla="*/ 171450 h 626269"/>
              <a:gd name="connsiteX15" fmla="*/ 488156 w 540544"/>
              <a:gd name="connsiteY15" fmla="*/ 407194 h 626269"/>
              <a:gd name="connsiteX16" fmla="*/ 461963 w 540544"/>
              <a:gd name="connsiteY16" fmla="*/ 626269 h 626269"/>
              <a:gd name="connsiteX17" fmla="*/ 392906 w 540544"/>
              <a:gd name="connsiteY17" fmla="*/ 597694 h 626269"/>
              <a:gd name="connsiteX18" fmla="*/ 316706 w 540544"/>
              <a:gd name="connsiteY18" fmla="*/ 590550 h 626269"/>
              <a:gd name="connsiteX19" fmla="*/ 247650 w 540544"/>
              <a:gd name="connsiteY19" fmla="*/ 597694 h 626269"/>
              <a:gd name="connsiteX20" fmla="*/ 185738 w 540544"/>
              <a:gd name="connsiteY20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481013 w 540544"/>
              <a:gd name="connsiteY9" fmla="*/ 226219 h 626269"/>
              <a:gd name="connsiteX10" fmla="*/ 511969 w 540544"/>
              <a:gd name="connsiteY10" fmla="*/ 83344 h 626269"/>
              <a:gd name="connsiteX11" fmla="*/ 528638 w 540544"/>
              <a:gd name="connsiteY11" fmla="*/ 50006 h 626269"/>
              <a:gd name="connsiteX12" fmla="*/ 540544 w 540544"/>
              <a:gd name="connsiteY12" fmla="*/ 57150 h 626269"/>
              <a:gd name="connsiteX13" fmla="*/ 519113 w 540544"/>
              <a:gd name="connsiteY13" fmla="*/ 171450 h 626269"/>
              <a:gd name="connsiteX14" fmla="*/ 488156 w 540544"/>
              <a:gd name="connsiteY14" fmla="*/ 407194 h 626269"/>
              <a:gd name="connsiteX15" fmla="*/ 461963 w 540544"/>
              <a:gd name="connsiteY15" fmla="*/ 626269 h 626269"/>
              <a:gd name="connsiteX16" fmla="*/ 392906 w 540544"/>
              <a:gd name="connsiteY16" fmla="*/ 597694 h 626269"/>
              <a:gd name="connsiteX17" fmla="*/ 316706 w 540544"/>
              <a:gd name="connsiteY17" fmla="*/ 590550 h 626269"/>
              <a:gd name="connsiteX18" fmla="*/ 247650 w 540544"/>
              <a:gd name="connsiteY18" fmla="*/ 597694 h 626269"/>
              <a:gd name="connsiteX19" fmla="*/ 185738 w 540544"/>
              <a:gd name="connsiteY19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511969 w 540544"/>
              <a:gd name="connsiteY9" fmla="*/ 83344 h 626269"/>
              <a:gd name="connsiteX10" fmla="*/ 528638 w 540544"/>
              <a:gd name="connsiteY10" fmla="*/ 50006 h 626269"/>
              <a:gd name="connsiteX11" fmla="*/ 540544 w 540544"/>
              <a:gd name="connsiteY11" fmla="*/ 57150 h 626269"/>
              <a:gd name="connsiteX12" fmla="*/ 519113 w 540544"/>
              <a:gd name="connsiteY12" fmla="*/ 171450 h 626269"/>
              <a:gd name="connsiteX13" fmla="*/ 488156 w 540544"/>
              <a:gd name="connsiteY13" fmla="*/ 407194 h 626269"/>
              <a:gd name="connsiteX14" fmla="*/ 461963 w 540544"/>
              <a:gd name="connsiteY14" fmla="*/ 626269 h 626269"/>
              <a:gd name="connsiteX15" fmla="*/ 392906 w 540544"/>
              <a:gd name="connsiteY15" fmla="*/ 597694 h 626269"/>
              <a:gd name="connsiteX16" fmla="*/ 316706 w 540544"/>
              <a:gd name="connsiteY16" fmla="*/ 590550 h 626269"/>
              <a:gd name="connsiteX17" fmla="*/ 247650 w 540544"/>
              <a:gd name="connsiteY17" fmla="*/ 597694 h 626269"/>
              <a:gd name="connsiteX18" fmla="*/ 185738 w 540544"/>
              <a:gd name="connsiteY18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81000 w 540544"/>
              <a:gd name="connsiteY5" fmla="*/ 11906 h 626269"/>
              <a:gd name="connsiteX6" fmla="*/ 342900 w 540544"/>
              <a:gd name="connsiteY6" fmla="*/ 521494 h 626269"/>
              <a:gd name="connsiteX7" fmla="*/ 369094 w 540544"/>
              <a:gd name="connsiteY7" fmla="*/ 533400 h 626269"/>
              <a:gd name="connsiteX8" fmla="*/ 433388 w 540544"/>
              <a:gd name="connsiteY8" fmla="*/ 371475 h 626269"/>
              <a:gd name="connsiteX9" fmla="*/ 528638 w 540544"/>
              <a:gd name="connsiteY9" fmla="*/ 50006 h 626269"/>
              <a:gd name="connsiteX10" fmla="*/ 540544 w 540544"/>
              <a:gd name="connsiteY10" fmla="*/ 57150 h 626269"/>
              <a:gd name="connsiteX11" fmla="*/ 519113 w 540544"/>
              <a:gd name="connsiteY11" fmla="*/ 171450 h 626269"/>
              <a:gd name="connsiteX12" fmla="*/ 488156 w 540544"/>
              <a:gd name="connsiteY12" fmla="*/ 407194 h 626269"/>
              <a:gd name="connsiteX13" fmla="*/ 461963 w 540544"/>
              <a:gd name="connsiteY13" fmla="*/ 626269 h 626269"/>
              <a:gd name="connsiteX14" fmla="*/ 392906 w 540544"/>
              <a:gd name="connsiteY14" fmla="*/ 597694 h 626269"/>
              <a:gd name="connsiteX15" fmla="*/ 316706 w 540544"/>
              <a:gd name="connsiteY15" fmla="*/ 590550 h 626269"/>
              <a:gd name="connsiteX16" fmla="*/ 247650 w 540544"/>
              <a:gd name="connsiteY16" fmla="*/ 597694 h 626269"/>
              <a:gd name="connsiteX17" fmla="*/ 185738 w 540544"/>
              <a:gd name="connsiteY17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519113 w 540544"/>
              <a:gd name="connsiteY10" fmla="*/ 171450 h 626269"/>
              <a:gd name="connsiteX11" fmla="*/ 488156 w 540544"/>
              <a:gd name="connsiteY11" fmla="*/ 407194 h 626269"/>
              <a:gd name="connsiteX12" fmla="*/ 461963 w 540544"/>
              <a:gd name="connsiteY12" fmla="*/ 626269 h 626269"/>
              <a:gd name="connsiteX13" fmla="*/ 392906 w 540544"/>
              <a:gd name="connsiteY13" fmla="*/ 597694 h 626269"/>
              <a:gd name="connsiteX14" fmla="*/ 316706 w 540544"/>
              <a:gd name="connsiteY14" fmla="*/ 590550 h 626269"/>
              <a:gd name="connsiteX15" fmla="*/ 247650 w 540544"/>
              <a:gd name="connsiteY15" fmla="*/ 597694 h 626269"/>
              <a:gd name="connsiteX16" fmla="*/ 185738 w 540544"/>
              <a:gd name="connsiteY16" fmla="*/ 619125 h 626269"/>
              <a:gd name="connsiteX0" fmla="*/ 185738 w 540544"/>
              <a:gd name="connsiteY0" fmla="*/ 619125 h 626269"/>
              <a:gd name="connsiteX1" fmla="*/ 204788 w 540544"/>
              <a:gd name="connsiteY1" fmla="*/ 38100 h 626269"/>
              <a:gd name="connsiteX2" fmla="*/ 264319 w 540544"/>
              <a:gd name="connsiteY2" fmla="*/ 550069 h 626269"/>
              <a:gd name="connsiteX3" fmla="*/ 366713 w 540544"/>
              <a:gd name="connsiteY3" fmla="*/ 0 h 626269"/>
              <a:gd name="connsiteX4" fmla="*/ 366713 w 540544"/>
              <a:gd name="connsiteY4" fmla="*/ 0 h 626269"/>
              <a:gd name="connsiteX5" fmla="*/ 342900 w 540544"/>
              <a:gd name="connsiteY5" fmla="*/ 521494 h 626269"/>
              <a:gd name="connsiteX6" fmla="*/ 369094 w 540544"/>
              <a:gd name="connsiteY6" fmla="*/ 533400 h 626269"/>
              <a:gd name="connsiteX7" fmla="*/ 433388 w 540544"/>
              <a:gd name="connsiteY7" fmla="*/ 371475 h 626269"/>
              <a:gd name="connsiteX8" fmla="*/ 528638 w 540544"/>
              <a:gd name="connsiteY8" fmla="*/ 50006 h 626269"/>
              <a:gd name="connsiteX9" fmla="*/ 540544 w 540544"/>
              <a:gd name="connsiteY9" fmla="*/ 57150 h 626269"/>
              <a:gd name="connsiteX10" fmla="*/ 488156 w 540544"/>
              <a:gd name="connsiteY10" fmla="*/ 407194 h 626269"/>
              <a:gd name="connsiteX11" fmla="*/ 461963 w 540544"/>
              <a:gd name="connsiteY11" fmla="*/ 626269 h 626269"/>
              <a:gd name="connsiteX12" fmla="*/ 392906 w 540544"/>
              <a:gd name="connsiteY12" fmla="*/ 597694 h 626269"/>
              <a:gd name="connsiteX13" fmla="*/ 316706 w 540544"/>
              <a:gd name="connsiteY13" fmla="*/ 590550 h 626269"/>
              <a:gd name="connsiteX14" fmla="*/ 247650 w 540544"/>
              <a:gd name="connsiteY14" fmla="*/ 597694 h 626269"/>
              <a:gd name="connsiteX15" fmla="*/ 185738 w 540544"/>
              <a:gd name="connsiteY15" fmla="*/ 619125 h 626269"/>
              <a:gd name="connsiteX0" fmla="*/ 185738 w 528638"/>
              <a:gd name="connsiteY0" fmla="*/ 619125 h 626269"/>
              <a:gd name="connsiteX1" fmla="*/ 204788 w 528638"/>
              <a:gd name="connsiteY1" fmla="*/ 38100 h 626269"/>
              <a:gd name="connsiteX2" fmla="*/ 264319 w 528638"/>
              <a:gd name="connsiteY2" fmla="*/ 550069 h 626269"/>
              <a:gd name="connsiteX3" fmla="*/ 366713 w 528638"/>
              <a:gd name="connsiteY3" fmla="*/ 0 h 626269"/>
              <a:gd name="connsiteX4" fmla="*/ 366713 w 528638"/>
              <a:gd name="connsiteY4" fmla="*/ 0 h 626269"/>
              <a:gd name="connsiteX5" fmla="*/ 342900 w 528638"/>
              <a:gd name="connsiteY5" fmla="*/ 521494 h 626269"/>
              <a:gd name="connsiteX6" fmla="*/ 369094 w 528638"/>
              <a:gd name="connsiteY6" fmla="*/ 533400 h 626269"/>
              <a:gd name="connsiteX7" fmla="*/ 433388 w 528638"/>
              <a:gd name="connsiteY7" fmla="*/ 371475 h 626269"/>
              <a:gd name="connsiteX8" fmla="*/ 528638 w 528638"/>
              <a:gd name="connsiteY8" fmla="*/ 50006 h 626269"/>
              <a:gd name="connsiteX9" fmla="*/ 488156 w 528638"/>
              <a:gd name="connsiteY9" fmla="*/ 407194 h 626269"/>
              <a:gd name="connsiteX10" fmla="*/ 461963 w 528638"/>
              <a:gd name="connsiteY10" fmla="*/ 626269 h 626269"/>
              <a:gd name="connsiteX11" fmla="*/ 392906 w 528638"/>
              <a:gd name="connsiteY11" fmla="*/ 597694 h 626269"/>
              <a:gd name="connsiteX12" fmla="*/ 316706 w 528638"/>
              <a:gd name="connsiteY12" fmla="*/ 590550 h 626269"/>
              <a:gd name="connsiteX13" fmla="*/ 247650 w 528638"/>
              <a:gd name="connsiteY13" fmla="*/ 597694 h 626269"/>
              <a:gd name="connsiteX14" fmla="*/ 185738 w 528638"/>
              <a:gd name="connsiteY14" fmla="*/ 619125 h 626269"/>
              <a:gd name="connsiteX0" fmla="*/ 185738 w 541338"/>
              <a:gd name="connsiteY0" fmla="*/ 619125 h 626269"/>
              <a:gd name="connsiteX1" fmla="*/ 204788 w 541338"/>
              <a:gd name="connsiteY1" fmla="*/ 38100 h 626269"/>
              <a:gd name="connsiteX2" fmla="*/ 264319 w 541338"/>
              <a:gd name="connsiteY2" fmla="*/ 550069 h 626269"/>
              <a:gd name="connsiteX3" fmla="*/ 366713 w 541338"/>
              <a:gd name="connsiteY3" fmla="*/ 0 h 626269"/>
              <a:gd name="connsiteX4" fmla="*/ 366713 w 541338"/>
              <a:gd name="connsiteY4" fmla="*/ 0 h 626269"/>
              <a:gd name="connsiteX5" fmla="*/ 342900 w 541338"/>
              <a:gd name="connsiteY5" fmla="*/ 521494 h 626269"/>
              <a:gd name="connsiteX6" fmla="*/ 369094 w 541338"/>
              <a:gd name="connsiteY6" fmla="*/ 533400 h 626269"/>
              <a:gd name="connsiteX7" fmla="*/ 433388 w 541338"/>
              <a:gd name="connsiteY7" fmla="*/ 371475 h 626269"/>
              <a:gd name="connsiteX8" fmla="*/ 528638 w 541338"/>
              <a:gd name="connsiteY8" fmla="*/ 50006 h 626269"/>
              <a:gd name="connsiteX9" fmla="*/ 488156 w 541338"/>
              <a:gd name="connsiteY9" fmla="*/ 407194 h 626269"/>
              <a:gd name="connsiteX10" fmla="*/ 461963 w 541338"/>
              <a:gd name="connsiteY10" fmla="*/ 626269 h 626269"/>
              <a:gd name="connsiteX11" fmla="*/ 392906 w 541338"/>
              <a:gd name="connsiteY11" fmla="*/ 597694 h 626269"/>
              <a:gd name="connsiteX12" fmla="*/ 316706 w 541338"/>
              <a:gd name="connsiteY12" fmla="*/ 590550 h 626269"/>
              <a:gd name="connsiteX13" fmla="*/ 247650 w 541338"/>
              <a:gd name="connsiteY13" fmla="*/ 597694 h 626269"/>
              <a:gd name="connsiteX14" fmla="*/ 185738 w 541338"/>
              <a:gd name="connsiteY14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42900 w 533401"/>
              <a:gd name="connsiteY5" fmla="*/ 521494 h 626269"/>
              <a:gd name="connsiteX6" fmla="*/ 369094 w 533401"/>
              <a:gd name="connsiteY6" fmla="*/ 533400 h 626269"/>
              <a:gd name="connsiteX7" fmla="*/ 433388 w 533401"/>
              <a:gd name="connsiteY7" fmla="*/ 371475 h 626269"/>
              <a:gd name="connsiteX8" fmla="*/ 528638 w 533401"/>
              <a:gd name="connsiteY8" fmla="*/ 50006 h 626269"/>
              <a:gd name="connsiteX9" fmla="*/ 461963 w 533401"/>
              <a:gd name="connsiteY9" fmla="*/ 626269 h 626269"/>
              <a:gd name="connsiteX10" fmla="*/ 392906 w 533401"/>
              <a:gd name="connsiteY10" fmla="*/ 597694 h 626269"/>
              <a:gd name="connsiteX11" fmla="*/ 316706 w 533401"/>
              <a:gd name="connsiteY11" fmla="*/ 590550 h 626269"/>
              <a:gd name="connsiteX12" fmla="*/ 247650 w 533401"/>
              <a:gd name="connsiteY12" fmla="*/ 597694 h 626269"/>
              <a:gd name="connsiteX13" fmla="*/ 185738 w 533401"/>
              <a:gd name="connsiteY13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42900 w 533401"/>
              <a:gd name="connsiteY5" fmla="*/ 521494 h 626269"/>
              <a:gd name="connsiteX6" fmla="*/ 369094 w 533401"/>
              <a:gd name="connsiteY6" fmla="*/ 533400 h 626269"/>
              <a:gd name="connsiteX7" fmla="*/ 528638 w 533401"/>
              <a:gd name="connsiteY7" fmla="*/ 50006 h 626269"/>
              <a:gd name="connsiteX8" fmla="*/ 461963 w 533401"/>
              <a:gd name="connsiteY8" fmla="*/ 626269 h 626269"/>
              <a:gd name="connsiteX9" fmla="*/ 392906 w 533401"/>
              <a:gd name="connsiteY9" fmla="*/ 597694 h 626269"/>
              <a:gd name="connsiteX10" fmla="*/ 316706 w 533401"/>
              <a:gd name="connsiteY10" fmla="*/ 590550 h 626269"/>
              <a:gd name="connsiteX11" fmla="*/ 247650 w 533401"/>
              <a:gd name="connsiteY11" fmla="*/ 597694 h 626269"/>
              <a:gd name="connsiteX12" fmla="*/ 185738 w 533401"/>
              <a:gd name="connsiteY12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392906 w 533401"/>
              <a:gd name="connsiteY8" fmla="*/ 597694 h 626269"/>
              <a:gd name="connsiteX9" fmla="*/ 316706 w 533401"/>
              <a:gd name="connsiteY9" fmla="*/ 590550 h 626269"/>
              <a:gd name="connsiteX10" fmla="*/ 247650 w 533401"/>
              <a:gd name="connsiteY10" fmla="*/ 597694 h 626269"/>
              <a:gd name="connsiteX11" fmla="*/ 185738 w 533401"/>
              <a:gd name="connsiteY11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392906 w 533401"/>
              <a:gd name="connsiteY8" fmla="*/ 597694 h 626269"/>
              <a:gd name="connsiteX9" fmla="*/ 316706 w 533401"/>
              <a:gd name="connsiteY9" fmla="*/ 590550 h 626269"/>
              <a:gd name="connsiteX10" fmla="*/ 247650 w 533401"/>
              <a:gd name="connsiteY10" fmla="*/ 597694 h 626269"/>
              <a:gd name="connsiteX11" fmla="*/ 185738 w 533401"/>
              <a:gd name="connsiteY11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392906 w 533401"/>
              <a:gd name="connsiteY8" fmla="*/ 597694 h 626269"/>
              <a:gd name="connsiteX9" fmla="*/ 316706 w 533401"/>
              <a:gd name="connsiteY9" fmla="*/ 590550 h 626269"/>
              <a:gd name="connsiteX10" fmla="*/ 247650 w 533401"/>
              <a:gd name="connsiteY10" fmla="*/ 597694 h 626269"/>
              <a:gd name="connsiteX11" fmla="*/ 185738 w 533401"/>
              <a:gd name="connsiteY11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392906 w 533401"/>
              <a:gd name="connsiteY8" fmla="*/ 597694 h 626269"/>
              <a:gd name="connsiteX9" fmla="*/ 316706 w 533401"/>
              <a:gd name="connsiteY9" fmla="*/ 590550 h 626269"/>
              <a:gd name="connsiteX10" fmla="*/ 247650 w 533401"/>
              <a:gd name="connsiteY10" fmla="*/ 597694 h 626269"/>
              <a:gd name="connsiteX11" fmla="*/ 185738 w 533401"/>
              <a:gd name="connsiteY11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316706 w 533401"/>
              <a:gd name="connsiteY8" fmla="*/ 590550 h 626269"/>
              <a:gd name="connsiteX9" fmla="*/ 247650 w 533401"/>
              <a:gd name="connsiteY9" fmla="*/ 597694 h 626269"/>
              <a:gd name="connsiteX10" fmla="*/ 185738 w 533401"/>
              <a:gd name="connsiteY10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247650 w 533401"/>
              <a:gd name="connsiteY8" fmla="*/ 597694 h 626269"/>
              <a:gd name="connsiteX9" fmla="*/ 185738 w 533401"/>
              <a:gd name="connsiteY9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185738 w 533401"/>
              <a:gd name="connsiteY8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185738 w 533401"/>
              <a:gd name="connsiteY8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185738 w 533401"/>
              <a:gd name="connsiteY8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185738 w 533401"/>
              <a:gd name="connsiteY8" fmla="*/ 619125 h 626269"/>
              <a:gd name="connsiteX0" fmla="*/ 185738 w 533401"/>
              <a:gd name="connsiteY0" fmla="*/ 619125 h 626269"/>
              <a:gd name="connsiteX1" fmla="*/ 204788 w 533401"/>
              <a:gd name="connsiteY1" fmla="*/ 38100 h 626269"/>
              <a:gd name="connsiteX2" fmla="*/ 264319 w 533401"/>
              <a:gd name="connsiteY2" fmla="*/ 550069 h 626269"/>
              <a:gd name="connsiteX3" fmla="*/ 366713 w 533401"/>
              <a:gd name="connsiteY3" fmla="*/ 0 h 626269"/>
              <a:gd name="connsiteX4" fmla="*/ 366713 w 533401"/>
              <a:gd name="connsiteY4" fmla="*/ 0 h 626269"/>
              <a:gd name="connsiteX5" fmla="*/ 369094 w 533401"/>
              <a:gd name="connsiteY5" fmla="*/ 533400 h 626269"/>
              <a:gd name="connsiteX6" fmla="*/ 528638 w 533401"/>
              <a:gd name="connsiteY6" fmla="*/ 50006 h 626269"/>
              <a:gd name="connsiteX7" fmla="*/ 461963 w 533401"/>
              <a:gd name="connsiteY7" fmla="*/ 626269 h 626269"/>
              <a:gd name="connsiteX8" fmla="*/ 185738 w 533401"/>
              <a:gd name="connsiteY8" fmla="*/ 619125 h 62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1" h="626269">
                <a:moveTo>
                  <a:pt x="185738" y="619125"/>
                </a:moveTo>
                <a:cubicBezTo>
                  <a:pt x="178594" y="525859"/>
                  <a:pt x="0" y="328612"/>
                  <a:pt x="204788" y="38100"/>
                </a:cubicBezTo>
                <a:cubicBezTo>
                  <a:pt x="217885" y="26591"/>
                  <a:pt x="3971" y="315913"/>
                  <a:pt x="264319" y="550069"/>
                </a:cubicBezTo>
                <a:cubicBezTo>
                  <a:pt x="255588" y="466725"/>
                  <a:pt x="351632" y="35719"/>
                  <a:pt x="366713" y="0"/>
                </a:cubicBezTo>
                <a:lnTo>
                  <a:pt x="366713" y="0"/>
                </a:lnTo>
                <a:cubicBezTo>
                  <a:pt x="367507" y="177800"/>
                  <a:pt x="311150" y="488950"/>
                  <a:pt x="369094" y="533400"/>
                </a:cubicBezTo>
                <a:cubicBezTo>
                  <a:pt x="440531" y="504826"/>
                  <a:pt x="513160" y="34528"/>
                  <a:pt x="528638" y="50006"/>
                </a:cubicBezTo>
                <a:cubicBezTo>
                  <a:pt x="533401" y="92472"/>
                  <a:pt x="470298" y="534988"/>
                  <a:pt x="461963" y="626269"/>
                </a:cubicBezTo>
                <a:cubicBezTo>
                  <a:pt x="324644" y="607219"/>
                  <a:pt x="337344" y="573881"/>
                  <a:pt x="185738" y="619125"/>
                </a:cubicBezTo>
                <a:close/>
              </a:path>
            </a:pathLst>
          </a:custGeom>
          <a:solidFill>
            <a:srgbClr val="FF0000">
              <a:alpha val="40000"/>
            </a:srgbClr>
          </a:solidFill>
          <a:ln w="63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849388"/>
            <a:ext cx="320024" cy="4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209428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35312" y="2528456"/>
            <a:ext cx="288032" cy="2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2281436"/>
            <a:ext cx="288032" cy="25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35344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 rot="20556875">
            <a:off x="3721017" y="1284681"/>
            <a:ext cx="2200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en el encabezado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075" y="1757275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ded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16734" flipH="1">
            <a:off x="3157003" y="1677268"/>
            <a:ext cx="433542" cy="243283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0.02056 -0.025 0.0314 -0.03837 0.04085 C -0.04202 0.04335 -0.04653 0.0439 -0.05035 0.04613 C -0.05399 0.05196 -0.05938 0.05613 -0.06389 0.0603 C -0.06615 0.06224 -0.0684 0.06419 -0.07031 0.06669 C -0.0717 0.06836 -0.07292 0.0703 -0.07431 0.07169 C -0.07639 0.07391 -0.07934 0.07391 -0.0816 0.07558 C -0.08524 0.07836 -0.08872 0.08142 -0.09271 0.08308 C -0.09636 0.08975 -0.1007 0.09003 -0.10556 0.09336 C -0.11094 0.09697 -0.11493 0.10309 -0.11997 0.10753 C -0.12761 0.11448 -0.13698 0.11865 -0.14549 0.12282 C -0.15729 0.13643 -0.17396 0.14199 -0.18802 0.14838 C -0.19948 0.14727 -0.2092 0.14643 -0.21754 0.1331 C -0.21858 0.12837 -0.21997 0.12532 -0.22083 0.12031 C -0.22049 0.09809 -0.2184 0.07669 -0.2184 0.05502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0.02056 -0.025 0.0314 -0.03837 0.04085 C -0.04202 0.04335 -0.04653 0.0439 -0.05035 0.04613 C -0.05399 0.05196 -0.05938 0.05613 -0.06389 0.0603 C -0.06615 0.06224 -0.0684 0.06419 -0.07031 0.06669 C -0.0717 0.06836 -0.07292 0.0703 -0.07431 0.07169 C -0.07639 0.07391 -0.07934 0.07391 -0.0816 0.07558 C -0.08524 0.07836 -0.08872 0.08142 -0.09271 0.08308 C -0.09636 0.08975 -0.1007 0.09003 -0.10556 0.09336 C -0.11094 0.09697 -0.11493 0.10309 -0.11997 0.10753 C -0.12761 0.11448 -0.13698 0.11865 -0.14549 0.12282 C -0.15729 0.13643 -0.17396 0.14199 -0.18802 0.14838 C -0.19948 0.14727 -0.2092 0.14643 -0.21754 0.1331 C -0.21858 0.12837 -0.21997 0.12532 -0.22083 0.12031 C -0.22049 0.09809 -0.2184 0.07669 -0.2184 0.05502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306 -0.00261 0.00611 -0.00452 0.00889 C -0.00539 0.01306 -0.00677 0.01556 -0.00903 0.01806 C -0.01042 0.02167 -0.01198 0.02195 -0.01407 0.02445 C -0.01615 0.02723 -0.01736 0.0314 -0.0198 0.03334 C -0.02396 0.03668 -0.02761 0.04112 -0.0316 0.04501 C -0.03386 0.05085 -0.03872 0.05363 -0.04236 0.05696 C -0.0448 0.05918 -0.04497 0.0603 -0.0474 0.06419 C -0.04844 0.06585 -0.05504 0.0703 -0.05695 0.07224 C -0.05816 0.07502 -0.06858 0.08447 -0.07118 0.08586 C -0.07396 0.08864 -0.07709 0.09253 -0.08021 0.09392 C -0.08473 0.09975 -0.09098 0.09892 -0.09601 0.10309 C -0.09896 0.10559 -0.10191 0.11142 -0.10504 0.11309 C -0.11059 0.11587 -0.11493 0.12003 -0.12084 0.12115 C -0.12466 0.12476 -0.129 0.13032 -0.13334 0.13198 C -0.13907 0.13893 -0.14723 0.14115 -0.15417 0.14449 C -0.15695 0.14754 -0.15973 0.14754 -0.1632 0.1481 C -0.16598 0.14977 -0.16875 0.15004 -0.17171 0.15088 C -0.18646 0.1506 -0.20105 0.1506 -0.2158 0.15004 C -0.21962 0.15004 -0.22709 0.14726 -0.22709 0.14726 C -0.23039 0.14476 -0.23421 0.14421 -0.23785 0.14282 C -0.2415 0.13948 -0.24618 0.13865 -0.24966 0.13476 C -0.25469 0.1292 -0.26007 0.12504 -0.26546 0.12031 C -0.26841 0.11781 -0.27084 0.11392 -0.27396 0.11198 C -0.27639 0.10837 -0.2783 0.1042 -0.28073 0.10031 C -0.2816 0.09558 -0.28386 0.09197 -0.28525 0.08753 C -0.28542 0.08614 -0.28542 0.08447 -0.28577 0.08308 C -0.28594 0.08197 -0.28681 0.08141 -0.28698 0.0803 C -0.2882 0.07502 -0.28768 0.06891 -0.28872 0.06335 C -0.28872 0.06224 -0.28924 0.04501 -0.29028 0.04251 C -0.29167 0.03918 -0.2915 0.04085 -0.2915 0.03779 " pathEditMode="relative" ptsTypes="ffffffffffffffffffffffffffffff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306 -0.00261 0.00611 -0.00452 0.00889 C -0.00539 0.01306 -0.00677 0.01556 -0.00903 0.01806 C -0.01042 0.02167 -0.01198 0.02195 -0.01407 0.02445 C -0.01615 0.02723 -0.01736 0.0314 -0.0198 0.03334 C -0.02396 0.03668 -0.02761 0.04112 -0.0316 0.04501 C -0.03386 0.05085 -0.03872 0.05363 -0.04236 0.05696 C -0.0448 0.05918 -0.04497 0.0603 -0.0474 0.06419 C -0.04844 0.06585 -0.05504 0.0703 -0.05695 0.07224 C -0.05816 0.07502 -0.06858 0.08447 -0.07118 0.08586 C -0.07396 0.08864 -0.07709 0.09253 -0.08021 0.09392 C -0.08473 0.09975 -0.09098 0.09892 -0.09601 0.10309 C -0.09896 0.10559 -0.10191 0.11142 -0.10504 0.11309 C -0.11059 0.11587 -0.11493 0.12003 -0.12084 0.12115 C -0.12466 0.12476 -0.129 0.13032 -0.13334 0.13198 C -0.13907 0.13893 -0.14723 0.14115 -0.15417 0.14449 C -0.15695 0.14754 -0.15973 0.14754 -0.1632 0.1481 C -0.16598 0.14977 -0.16875 0.15004 -0.17171 0.15088 C -0.18646 0.1506 -0.20105 0.1506 -0.2158 0.15004 C -0.21962 0.15004 -0.22709 0.14726 -0.22709 0.14726 C -0.23039 0.14476 -0.23421 0.14421 -0.23785 0.14282 C -0.2415 0.13948 -0.24618 0.13865 -0.24966 0.13476 C -0.25469 0.1292 -0.26007 0.12504 -0.26546 0.12031 C -0.26841 0.11781 -0.27084 0.11392 -0.27396 0.11198 C -0.27639 0.10837 -0.2783 0.1042 -0.28073 0.10031 C -0.2816 0.09558 -0.28386 0.09197 -0.28525 0.08753 C -0.28542 0.08614 -0.28542 0.08447 -0.28577 0.08308 C -0.28594 0.08197 -0.28681 0.08141 -0.28698 0.0803 C -0.2882 0.07502 -0.28768 0.06891 -0.28872 0.06335 C -0.28872 0.06224 -0.28924 0.04501 -0.29028 0.04251 C -0.29167 0.03918 -0.2915 0.04085 -0.2915 0.03779 " pathEditMode="relative" ptsTypes="ffffffff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8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8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800"/>
                            </p:stCondLst>
                            <p:childTnLst>
                              <p:par>
                                <p:cTn id="7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11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2252092"/>
            <a:ext cx="206772" cy="2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24100"/>
            <a:ext cx="160018" cy="2057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1232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9228"/>
            <a:ext cx="2113485" cy="151216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2009" y="1921396"/>
            <a:ext cx="2051719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Programa De </a:t>
            </a:r>
            <a:r>
              <a:rPr lang="es-ES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Gestión</a:t>
            </a:r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Dental</a:t>
            </a:r>
            <a:endParaRPr lang="es-ES" sz="105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555776" y="697260"/>
            <a:ext cx="63367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Veamos el Tutorial de ExxelDental!!!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://2.bp.blogspot.com/_clCKpaAmwVg/TC3hRXuV1GI/AAAAAAAAFbk/FJM7dn2_S9U/s1600/se%C3%B1al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61055"/>
            <a:ext cx="9144000" cy="48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24152" y="2607428"/>
            <a:ext cx="8707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Juan Acosta</a:t>
            </a:r>
            <a:endParaRPr lang="es-ES" sz="900" b="1" dirty="0"/>
          </a:p>
        </p:txBody>
      </p:sp>
      <p:sp>
        <p:nvSpPr>
          <p:cNvPr id="4" name="3 Rectángulo"/>
          <p:cNvSpPr/>
          <p:nvPr/>
        </p:nvSpPr>
        <p:spPr>
          <a:xfrm>
            <a:off x="1115616" y="2785492"/>
            <a:ext cx="504056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69216" y="2752396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30/07/12</a:t>
            </a:r>
            <a:endParaRPr lang="es-ES" sz="9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3145532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30/07/12</a:t>
            </a:r>
            <a:endParaRPr lang="es-ES" sz="9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314553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26</a:t>
            </a:r>
            <a:endParaRPr lang="es-ES" sz="9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40" y="3145532"/>
            <a:ext cx="16809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1691680" y="3129348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Endodoncia multirradicular</a:t>
            </a:r>
            <a:endParaRPr lang="es-ES" sz="900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217540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4953000" y="3145532"/>
            <a:ext cx="914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Gs. 1.200.000</a:t>
            </a:r>
            <a:endParaRPr lang="es-ES" sz="9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867400" y="3140472"/>
            <a:ext cx="914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Gs. 1.000.000</a:t>
            </a:r>
            <a:endParaRPr lang="es-ES" sz="9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67544" y="3255500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30/07/12</a:t>
            </a:r>
            <a:endParaRPr lang="es-ES" sz="9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187624" y="325042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26</a:t>
            </a:r>
            <a:endParaRPr lang="es-ES" sz="9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691680" y="3255500"/>
            <a:ext cx="15440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Corona Ceramo-Metálica</a:t>
            </a:r>
            <a:endParaRPr lang="es-ES" sz="9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953000" y="3265012"/>
            <a:ext cx="972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Gs. 2.000.000</a:t>
            </a:r>
            <a:endParaRPr lang="es-ES" sz="9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867400" y="3261362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/>
              <a:t>Gs. 1.350.000</a:t>
            </a:r>
            <a:endParaRPr lang="es-ES" sz="9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4931" y="3433564"/>
            <a:ext cx="180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5364088" y="2137420"/>
            <a:ext cx="2200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en el encabezado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065412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26 Imagen" descr="ded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16734" flipH="1">
            <a:off x="4888755" y="1916979"/>
            <a:ext cx="433542" cy="243283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7358150" y="3188900"/>
            <a:ext cx="2286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766960" y="3248298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63894" y="3126076"/>
            <a:ext cx="933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200.000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775150" y="3367625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775150" y="3507000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773610" y="3639450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803745" y="3758777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803745" y="3901477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773610" y="4023775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767170" y="4143102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803745" y="4275827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803745" y="4395893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773610" y="4518191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800420" y="4636700"/>
            <a:ext cx="8835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6773600" y="4770700"/>
            <a:ext cx="9156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FF0000"/>
                </a:solidFill>
              </a:rPr>
              <a:t>   Gs. 850.000</a:t>
            </a:r>
            <a:endParaRPr lang="es-ES" sz="9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2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2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2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2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2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2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2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2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20"/>
                            </p:stCondLst>
                            <p:childTnLst>
                              <p:par>
                                <p:cTn id="8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4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4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4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4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4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4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04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04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4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04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4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804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040"/>
                            </p:stCondLst>
                            <p:childTnLst>
                              <p:par>
                                <p:cTn id="1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84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2840"/>
                            </p:stCondLst>
                            <p:childTnLst>
                              <p:par>
                                <p:cTn id="1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4840"/>
                            </p:stCondLst>
                            <p:childTnLst>
                              <p:par>
                                <p:cTn id="1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5" grpId="0"/>
      <p:bldP spid="16" grpId="0"/>
      <p:bldP spid="16" grpId="1"/>
      <p:bldP spid="18" grpId="0"/>
      <p:bldP spid="19" grpId="0"/>
      <p:bldP spid="20" grpId="0"/>
      <p:bldP spid="21" grpId="0"/>
      <p:bldP spid="22" grpId="0"/>
      <p:bldP spid="25" grpId="0"/>
      <p:bldP spid="25" grpId="1"/>
      <p:bldP spid="23" grpId="0"/>
      <p:bldP spid="1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175892"/>
            <a:ext cx="185380" cy="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47900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419101"/>
            <a:ext cx="9153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Rectángulo"/>
          <p:cNvSpPr/>
          <p:nvPr/>
        </p:nvSpPr>
        <p:spPr>
          <a:xfrm>
            <a:off x="838200" y="3238500"/>
            <a:ext cx="2200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Pagos financiados usted coloca el numero de cuotas</a:t>
            </a:r>
            <a:endParaRPr lang="es-ES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40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4081" flipH="1">
            <a:off x="1171724" y="4220491"/>
            <a:ext cx="433542" cy="243283"/>
          </a:xfrm>
          <a:prstGeom prst="rect">
            <a:avLst/>
          </a:prstGeom>
        </p:spPr>
      </p:pic>
      <p:sp>
        <p:nvSpPr>
          <p:cNvPr id="42" name="41 Rectángulo"/>
          <p:cNvSpPr/>
          <p:nvPr/>
        </p:nvSpPr>
        <p:spPr>
          <a:xfrm>
            <a:off x="2971800" y="3619500"/>
            <a:ext cx="16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1905"/>
                <a:solidFill>
                  <a:srgbClr val="3333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Luego el porcentaje  de interés mensual</a:t>
            </a:r>
            <a:endParaRPr lang="es-ES" sz="1200" b="1" dirty="0">
              <a:ln w="1905"/>
              <a:solidFill>
                <a:srgbClr val="3333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" name="42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4081" flipH="1">
            <a:off x="2525722" y="4250261"/>
            <a:ext cx="433542" cy="243283"/>
          </a:xfrm>
          <a:prstGeom prst="rect">
            <a:avLst/>
          </a:prstGeom>
        </p:spPr>
      </p:pic>
      <p:sp>
        <p:nvSpPr>
          <p:cNvPr id="44" name="43 Rectángulo"/>
          <p:cNvSpPr/>
          <p:nvPr/>
        </p:nvSpPr>
        <p:spPr>
          <a:xfrm>
            <a:off x="5181600" y="3162300"/>
            <a:ext cx="2200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programa calcula automáticamente el monto de la cuota mensual</a:t>
            </a:r>
            <a:endParaRPr lang="es-ES" sz="1200" b="1" dirty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" name="44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7443" flipH="1">
            <a:off x="6352230" y="4444842"/>
            <a:ext cx="433542" cy="243283"/>
          </a:xfrm>
          <a:prstGeom prst="rect">
            <a:avLst/>
          </a:prstGeom>
        </p:spPr>
      </p:pic>
      <p:sp>
        <p:nvSpPr>
          <p:cNvPr id="46" name="45 Rectángulo"/>
          <p:cNvSpPr/>
          <p:nvPr/>
        </p:nvSpPr>
        <p:spPr>
          <a:xfrm>
            <a:off x="6705600" y="4610100"/>
            <a:ext cx="22005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el monto total del importe con el interés adicionado</a:t>
            </a:r>
            <a:endParaRPr lang="es-ES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" name="46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08047" flipH="1">
            <a:off x="8489762" y="4389974"/>
            <a:ext cx="433542" cy="243283"/>
          </a:xfrm>
          <a:prstGeom prst="rect">
            <a:avLst/>
          </a:prstGeom>
        </p:spPr>
      </p:pic>
      <p:sp>
        <p:nvSpPr>
          <p:cNvPr id="51" name="50 Rectángulo"/>
          <p:cNvSpPr/>
          <p:nvPr/>
        </p:nvSpPr>
        <p:spPr>
          <a:xfrm>
            <a:off x="381000" y="5372100"/>
            <a:ext cx="8305800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Modelo de Autorización de Tratamiento y Compromiso de pago, para ser firmado por el paciente</a:t>
            </a:r>
            <a:endParaRPr lang="es-ES" sz="1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6324600" y="443925"/>
            <a:ext cx="2667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en el encabezado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723900"/>
            <a:ext cx="153921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53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16734" flipH="1">
            <a:off x="5588475" y="731218"/>
            <a:ext cx="525449" cy="243283"/>
          </a:xfrm>
          <a:prstGeom prst="rect">
            <a:avLst/>
          </a:prstGeom>
        </p:spPr>
      </p:pic>
      <p:sp>
        <p:nvSpPr>
          <p:cNvPr id="55" name="54 Rectángulo"/>
          <p:cNvSpPr/>
          <p:nvPr/>
        </p:nvSpPr>
        <p:spPr>
          <a:xfrm>
            <a:off x="1066800" y="43053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55 Rectángulo"/>
          <p:cNvSpPr/>
          <p:nvPr/>
        </p:nvSpPr>
        <p:spPr>
          <a:xfrm>
            <a:off x="2362200" y="4301200"/>
            <a:ext cx="152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56 Rectángulo"/>
          <p:cNvSpPr/>
          <p:nvPr/>
        </p:nvSpPr>
        <p:spPr>
          <a:xfrm>
            <a:off x="5991100" y="4305300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57 Rectángulo"/>
          <p:cNvSpPr/>
          <p:nvPr/>
        </p:nvSpPr>
        <p:spPr>
          <a:xfrm>
            <a:off x="8145200" y="4305300"/>
            <a:ext cx="457200" cy="76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16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96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96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960"/>
                            </p:stCondLst>
                            <p:childTnLst>
                              <p:par>
                                <p:cTn id="8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/>
      <p:bldP spid="42" grpId="0"/>
      <p:bldP spid="44" grpId="0"/>
      <p:bldP spid="46" grpId="0"/>
      <p:bldP spid="51" grpId="0" animBg="1"/>
      <p:bldP spid="52" grpId="0"/>
      <p:bldP spid="52" grpId="1"/>
      <p:bldP spid="55" grpId="0" animBg="1"/>
      <p:bldP spid="56" grpId="0" animBg="1"/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2252092"/>
            <a:ext cx="185380" cy="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24100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28143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353444"/>
            <a:ext cx="160018" cy="2057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588224" y="625252"/>
            <a:ext cx="2200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en el encabezado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ded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35018">
            <a:off x="8415416" y="1097055"/>
            <a:ext cx="433542" cy="243283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637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971600" y="3433564"/>
            <a:ext cx="29523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u="sng" dirty="0" smtClean="0"/>
              <a:t>CARIODENT: </a:t>
            </a:r>
            <a:r>
              <a:rPr lang="es-ES" sz="900" dirty="0" smtClean="0"/>
              <a:t>IBUPROFENO  500 mg</a:t>
            </a:r>
            <a:r>
              <a:rPr lang="es-ES" sz="900" b="1" dirty="0" smtClean="0"/>
              <a:t> </a:t>
            </a:r>
            <a:r>
              <a:rPr lang="es-ES" sz="900" dirty="0" smtClean="0"/>
              <a:t>(Comprimidos)                                                        </a:t>
            </a:r>
          </a:p>
          <a:p>
            <a:r>
              <a:rPr lang="es-ES" sz="900" dirty="0" smtClean="0"/>
              <a:t>  Caja I (una)</a:t>
            </a:r>
            <a:endParaRPr lang="es-ES" sz="9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139952" y="35775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u="sng" dirty="0" smtClean="0"/>
              <a:t>CARIODENT</a:t>
            </a:r>
            <a:r>
              <a:rPr lang="es-ES" sz="900" dirty="0" smtClean="0"/>
              <a:t>: Tomar 1 (uno) comprimido cada 6 (seis) horas por   2 dos días ó según dolor.  </a:t>
            </a:r>
            <a:endParaRPr lang="es-ES" sz="900" dirty="0"/>
          </a:p>
        </p:txBody>
      </p:sp>
      <p:sp>
        <p:nvSpPr>
          <p:cNvPr id="6" name="5 Rectángulo"/>
          <p:cNvSpPr/>
          <p:nvPr/>
        </p:nvSpPr>
        <p:spPr>
          <a:xfrm>
            <a:off x="5508104" y="1849388"/>
            <a:ext cx="220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receta haga clic aquí 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64147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ed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734" flipH="1">
            <a:off x="7048996" y="2565051"/>
            <a:ext cx="433542" cy="243283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276600" y="16383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5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5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5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1982" y="437995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982" y="4451962"/>
            <a:ext cx="160018" cy="20573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588224" y="625252"/>
            <a:ext cx="220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aquí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ded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435018">
            <a:off x="8415416" y="1097055"/>
            <a:ext cx="433542" cy="243283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9228"/>
            <a:ext cx="9144000" cy="487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067944" y="24974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 smtClean="0"/>
              <a:t>[ </a:t>
            </a:r>
            <a:r>
              <a:rPr lang="es-ES" dirty="0" smtClean="0">
                <a:hlinkClick r:id="rId3"/>
              </a:rPr>
              <a:t>ARGENTINA</a:t>
            </a:r>
            <a:r>
              <a:rPr lang="es-ES" dirty="0" smtClean="0"/>
              <a:t> ][ </a:t>
            </a:r>
            <a:r>
              <a:rPr lang="es-ES" dirty="0" smtClean="0">
                <a:hlinkClick r:id="rId4"/>
              </a:rPr>
              <a:t>BRASIL</a:t>
            </a:r>
            <a:r>
              <a:rPr lang="es-ES" dirty="0" smtClean="0"/>
              <a:t> ][ </a:t>
            </a:r>
            <a:r>
              <a:rPr lang="es-ES" dirty="0" smtClean="0">
                <a:hlinkClick r:id="rId5"/>
              </a:rPr>
              <a:t>CHILE</a:t>
            </a:r>
            <a:r>
              <a:rPr lang="es-ES" dirty="0" smtClean="0"/>
              <a:t> ][ </a:t>
            </a:r>
            <a:r>
              <a:rPr lang="es-ES" dirty="0" smtClean="0">
                <a:hlinkClick r:id="rId6"/>
              </a:rPr>
              <a:t>COLOMBIA</a:t>
            </a:r>
            <a:r>
              <a:rPr lang="es-ES" dirty="0" smtClean="0"/>
              <a:t> ][ </a:t>
            </a:r>
            <a:r>
              <a:rPr lang="es-ES" dirty="0" smtClean="0">
                <a:hlinkClick r:id="rId7"/>
              </a:rPr>
              <a:t>MÉXICO</a:t>
            </a:r>
            <a:r>
              <a:rPr lang="es-ES" dirty="0" smtClean="0"/>
              <a:t> ][ </a:t>
            </a:r>
            <a:r>
              <a:rPr lang="es-ES" dirty="0" smtClean="0">
                <a:hlinkClick r:id="rId8"/>
              </a:rPr>
              <a:t>PARAGUAY</a:t>
            </a:r>
            <a:r>
              <a:rPr lang="es-ES" dirty="0" smtClean="0"/>
              <a:t> ][ </a:t>
            </a:r>
            <a:r>
              <a:rPr lang="es-ES" dirty="0" smtClean="0">
                <a:hlinkClick r:id="rId9"/>
              </a:rPr>
              <a:t>PERÚ</a:t>
            </a:r>
            <a:r>
              <a:rPr lang="es-ES" dirty="0" smtClean="0"/>
              <a:t> ][ </a:t>
            </a:r>
            <a:r>
              <a:rPr lang="es-ES" dirty="0" smtClean="0">
                <a:hlinkClick r:id="rId10"/>
              </a:rPr>
              <a:t>URUGUAY</a:t>
            </a:r>
            <a:r>
              <a:rPr lang="es-ES" dirty="0" smtClean="0"/>
              <a:t> ][ </a:t>
            </a:r>
            <a:r>
              <a:rPr lang="es-ES" dirty="0" smtClean="0">
                <a:hlinkClick r:id="rId11"/>
              </a:rPr>
              <a:t>VENEZUELA</a:t>
            </a:r>
            <a:r>
              <a:rPr lang="es-ES" dirty="0" smtClean="0"/>
              <a:t> ]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Rectángulo">
            <a:hlinkClick r:id="rId12" action="ppaction://hlinksldjump"/>
          </p:cNvPr>
          <p:cNvSpPr/>
          <p:nvPr/>
        </p:nvSpPr>
        <p:spPr>
          <a:xfrm>
            <a:off x="3635896" y="3361556"/>
            <a:ext cx="5299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Requiere conexión a internet</a:t>
            </a:r>
            <a:endParaRPr lang="es-E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5 Imagen" descr="webmaster_fleches014g.gif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733800" y="3314700"/>
            <a:ext cx="2593032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6588224" y="625252"/>
            <a:ext cx="220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haga clic aquí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5018">
            <a:off x="8415416" y="1097055"/>
            <a:ext cx="433542" cy="24328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11479">
            <a:off x="8572981" y="1489348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8329">
            <a:off x="8510503" y="1515506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099691"/>
            <a:ext cx="228600" cy="27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71700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44000" cy="48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993404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533400" y="2552700"/>
            <a:ext cx="411476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 son las funciones de ExxelDental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58232" y="2933700"/>
            <a:ext cx="914400" cy="15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966324" y="3290424"/>
            <a:ext cx="1243476" cy="100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7665 C 0.00365 0.09137 0.00833 0.10247 0.01406 0.11414 C 0.01979 0.12608 0.02292 0.13469 0.03247 0.13969 C 0.03958 0.13774 0.04549 0.13358 0.05226 0.12997 C 0.05521 0.12497 0.05851 0.12386 0.06215 0.11997 C 0.06771 0.10636 0.06719 0.10581 0.06962 0.09025 C 0.07136 0.07915 0.07465 0.0697 0.07691 0.05887 C 0.08247 0.06165 0.08333 0.07026 0.08681 0.07859 C 0.09149 0.09025 0.09531 0.10358 0.10417 0.10803 C 0.10938 0.11386 0.11285 0.11941 0.11892 0.12191 C 0.13195 0.1383 0.13924 0.13913 0.1559 0.14163 C 0.16597 0.13635 0.16007 0.11691 0.15712 0.10414 C 0.1566 0.09636 0.15608 0.08637 0.15469 0.07859 C 0.15399 0.07443 0.15226 0.06665 0.15226 0.06693 C 0.15191 0.05804 0.15017 0.04943 0.15104 0.0411 C 0.15122 0.03916 0.15365 0.04193 0.15469 0.04305 C 0.15886 0.04749 0.1658 0.06221 0.16962 0.06859 C 0.17708 0.08081 0.18629 0.0922 0.19549 0.10025 C 0.20365 0.10747 0.20972 0.11636 0.21892 0.11997 C 0.22257 0.12386 0.22587 0.12552 0.23004 0.12802 C 0.23663 0.1258 0.23889 0.12552 0.24358 0.11802 C 0.24531 0.10942 0.24427 0.10386 0.24115 0.09636 C 0.23993 0.09053 0.23976 0.08387 0.2375 0.07859 C 0.23663 0.07665 0.2342 0.0747 0.2349 0.07248 C 0.23542 0.07054 0.2375 0.07387 0.23872 0.0747 C 0.24271 0.08442 0.23993 0.07915 0.24861 0.08831 C 0.25313 0.09303 0.25833 0.10386 0.26215 0.11025 C 0.26597 0.11664 0.27674 0.12608 0.28195 0.12997 C 0.28941 0.13524 0.29722 0.13663 0.30417 0.14357 C 0.30903 0.14302 0.31406 0.14302 0.31892 0.14163 C 0.32153 0.14107 0.32639 0.13774 0.32639 0.13802 C 0.33368 0.11997 0.33056 0.10858 0.32882 0.08248 C 0.3283 0.07554 0.32639 0.06943 0.32517 0.06276 C 0.32483 0.06082 0.32274 0.05804 0.32379 0.05693 C 0.32517 0.05526 0.32708 0.05832 0.32882 0.05887 C 0.33177 0.06832 0.33559 0.07637 0.33993 0.08442 C 0.34184 0.08803 0.34601 0.09442 0.34601 0.0947 C 0.34809 0.10303 0.35261 0.11025 0.3559 0.11802 C 0.35781 0.12247 0.35903 0.12747 0.36094 0.13191 C 0.36719 0.14607 0.37795 0.15357 0.38802 0.15746 C 0.40642 0.15024 0.39514 0.10942 0.39427 0.08442 C 0.3941 0.07804 0.39184 0.07082 0.39045 0.06471 C 0.39011 0.06276 0.38889 0.05693 0.38924 0.05887 C 0.39358 0.08553 0.40313 0.1108 0.41267 0.13385 C 0.41806 0.14691 0.41997 0.15607 0.42882 0.16357 C 0.43004 0.16468 0.43108 0.16718 0.43247 0.16746 C 0.43941 0.16912 0.44653 0.16884 0.45347 0.1694 C 0.4559 0.16995 0.45833 0.17134 0.46094 0.17134 C 0.46215 0.17134 0.46458 0.17134 0.46458 0.1694 C 0.46649 0.11747 0.46684 0.12302 0.46094 0.09442 C 0.45955 0.08803 0.45833 0.08109 0.45712 0.0747 C 0.4566 0.07193 0.45642 0.06943 0.4559 0.06665 C 0.45556 0.06471 0.45382 0.05943 0.45469 0.06082 C 0.46285 0.07387 0.46701 0.09359 0.47691 0.10414 C 0.48125 0.11497 0.48872 0.12136 0.49306 0.13191 C 0.50139 0.1519 0.51424 0.16357 0.52882 0.16746 C 0.53299 0.1669 0.53906 0.17134 0.54115 0.16551 C 0.54445 0.15607 0.54097 0.14052 0.53872 0.12997 C 0.53715 0.11164 0.53299 0.09275 0.53004 0.0747 C 0.52951 0.07193 0.52726 0.06137 0.52639 0.05693 C 0.52604 0.05499 0.52517 0.05082 0.52517 0.0511 C 0.52517 0.05082 0.52552 0.05526 0.52639 0.05693 C 0.52761 0.05943 0.52882 0.06221 0.53004 0.06471 C 0.53125 0.07054 0.5309 0.07804 0.53368 0.08248 C 0.53611 0.08637 0.53924 0.0897 0.54115 0.09442 C 0.54201 0.09636 0.54271 0.09859 0.54358 0.10025 C 0.54705 0.10664 0.55035 0.1083 0.55347 0.11608 C 0.55504 0.11997 0.56424 0.13469 0.5658 0.1358 C 0.5691 0.1383 0.5717 0.13996 0.57448 0.14357 C 0.58056 0.15163 0.58681 0.16357 0.59427 0.16746 C 0.59792 0.17329 0.60104 0.17468 0.60538 0.17912 C 0.60781 0.17856 0.61215 0.18106 0.61267 0.17717 C 0.61511 0.16051 0.61059 0.11164 0.60035 0.09636 C 0.59566 0.07304 0.60313 0.10858 0.5967 0.08442 C 0.59358 0.07248 0.59323 0.05887 0.59045 0.04693 C 0.58976 0.04416 0.59201 0.05221 0.59306 0.05471 C 0.5941 0.05693 0.59549 0.05887 0.5967 0.06082 C 0.59948 0.07443 0.59549 0.05832 0.60156 0.07248 C 0.60226 0.07415 0.60226 0.07692 0.60295 0.07859 C 0.6059 0.08553 0.61024 0.09248 0.61406 0.09831 C 0.61563 0.10581 0.6184 0.10608 0.62136 0.11219 C 0.62691 0.12386 0.6382 0.14413 0.6474 0.14774 C 0.64861 0.14968 0.64948 0.15218 0.65104 0.15357 C 0.6533 0.15551 0.65851 0.15746 0.65851 0.15774 C 0.66684 0.16662 0.66302 0.16412 0.66962 0.16746 C 0.67743 0.17579 0.68576 0.18245 0.69427 0.18912 C 0.70087 0.18689 0.70226 0.18717 0.70417 0.17717 C 0.70382 0.16662 0.70399 0.15607 0.70295 0.14579 C 0.70261 0.14135 0.69427 0.12413 0.69427 0.12386 C 0.69063 0.11247 0.68629 0.09942 0.67934 0.09248 C 0.675 0.07082 0.68177 0.10275 0.6757 0.08053 C 0.67292 0.07054 0.67222 0.0586 0.66701 0.05082 C 0.66684 0.04943 0.66424 0.03333 0.66458 0.03305 C 0.66632 0.0311 0.66806 0.03694 0.66962 0.03916 C 0.67379 0.04499 0.67483 0.05221 0.67813 0.05887 C 0.68333 0.06943 0.68941 0.07887 0.69549 0.08831 C 0.69965 0.0947 0.69653 0.09331 0.69913 0.10025 C 0.70295 0.1108 0.70243 0.10469 0.70538 0.11414 C 0.70781 0.12219 0.7099 0.12969 0.71406 0.1358 C 0.71736 0.1519 0.72379 0.15718 0.73125 0.16746 C 0.73993 0.1794 0.73403 0.17523 0.74115 0.17912 C 0.74896 0.17662 0.75 0.17356 0.75469 0.16357 C 0.76181 0.12858 0.74983 0.10164 0.74861 0.06859 C 0.74826 0.06082 0.74861 0.05276 0.74861 0.04499 " pathEditMode="relative" rAng="0" ptsTypes="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342900"/>
            <a:ext cx="91424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172200" y="1561356"/>
            <a:ext cx="29718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Usted puede modificar y ajustar los aranceles</a:t>
            </a:r>
            <a:endParaRPr lang="es-ES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59832" y="985292"/>
            <a:ext cx="220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haz clic aquí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4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454009" flipH="1">
            <a:off x="2924396" y="1289125"/>
            <a:ext cx="433542" cy="24328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11479">
            <a:off x="2779375" y="1582647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8329">
            <a:off x="2717070" y="1587259"/>
            <a:ext cx="160018" cy="20573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447800" y="1485900"/>
            <a:ext cx="8418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Arancel </a:t>
            </a:r>
          </a:p>
          <a:p>
            <a:pPr algn="ctr"/>
            <a:r>
              <a:rPr lang="es-E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Básico</a:t>
            </a:r>
            <a:endParaRPr lang="es-ES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93060" y="1943100"/>
            <a:ext cx="120898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Ajuste a 30%</a:t>
            </a:r>
            <a:endParaRPr lang="es-ES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65392" y="1943100"/>
            <a:ext cx="143180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Ajuste a (-) 10%</a:t>
            </a:r>
            <a:endParaRPr lang="es-ES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6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2208"/>
            <a:ext cx="9144000" cy="489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7950" y="2274953"/>
            <a:ext cx="219450" cy="2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7950" y="2346962"/>
            <a:ext cx="160018" cy="20573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"/>
            <a:ext cx="9144000" cy="48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4495800" y="2095500"/>
            <a:ext cx="4431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Aquí puede anotar las charlas ocasionales con el paciente, acerca de la familia, trabajo estudio, etc..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 descr="de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35018">
            <a:off x="6759233" y="1025046"/>
            <a:ext cx="433542" cy="24328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111479">
            <a:off x="6925420" y="1312227"/>
            <a:ext cx="240447" cy="29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tnews.com.pe/images/mano-curs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18329">
            <a:off x="6938637" y="1320030"/>
            <a:ext cx="160018" cy="20573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6300192" y="481236"/>
            <a:ext cx="22005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 volver a inicio haz clic aquí</a:t>
            </a:r>
            <a:endParaRPr lang="es-ES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6772" y="1374812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bg1"/>
                </a:solidFill>
              </a:rPr>
              <a:t>03/08/12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85800" y="1333500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Ense</a:t>
            </a:r>
            <a:r>
              <a:rPr lang="es-ES" sz="1600" b="1" dirty="0" smtClean="0">
                <a:latin typeface="+mn-lt"/>
                <a:cs typeface="Times New Roman"/>
              </a:rPr>
              <a:t>ña en la UNA, tiene 3 hijos, Marcos, Lara y Nicole, es olimpista, trabaja en el Ministerio de Defensa, viajará a EE.UU en una semana. </a:t>
            </a:r>
            <a:endParaRPr lang="es-ES" sz="16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8650" y="2463384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bg1"/>
                </a:solidFill>
              </a:rPr>
              <a:t>31/08/12</a:t>
            </a:r>
            <a:endParaRPr lang="es-ES" sz="9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62000" y="233597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+mn-lt"/>
              </a:rPr>
              <a:t>Le fue muy bien </a:t>
            </a:r>
            <a:r>
              <a:rPr lang="es-ES" sz="1600" b="1" dirty="0" smtClean="0">
                <a:latin typeface="+mn-lt"/>
                <a:cs typeface="Times New Roman"/>
              </a:rPr>
              <a:t>en EE.UU, viajo con toda su familia, fueron de vacaciones, visitaron Disney</a:t>
            </a:r>
            <a:endParaRPr lang="es-ES" sz="1600" b="1" dirty="0">
              <a:latin typeface="+mn-lt"/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5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35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350"/>
                            </p:stCondLst>
                            <p:childTnLst>
                              <p:par>
                                <p:cTn id="42" presetID="2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350"/>
                            </p:stCondLst>
                            <p:childTnLst>
                              <p:par>
                                <p:cTn id="4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50"/>
                            </p:stCondLst>
                            <p:childTnLst>
                              <p:par>
                                <p:cTn id="51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20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2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2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0" grpId="1"/>
      <p:bldP spid="10" grpId="2"/>
      <p:bldP spid="11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42900"/>
            <a:ext cx="685799" cy="490679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676400" y="399990"/>
            <a:ext cx="63367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BENEFICIOS  ExxelDental!!!</a:t>
            </a:r>
            <a:endParaRPr lang="es-E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://2.bp.blogspot.com/_clCKpaAmwVg/TC3hRXuV1GI/AAAAAAAAFbk/FJM7dn2_S9U/s1600/se%C3%B1al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608012" y="1028700"/>
            <a:ext cx="4040188" cy="4267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400" dirty="0" smtClean="0"/>
              <a:t>Muy fácil de usar porque esta diseñado en base a la plantilla </a:t>
            </a:r>
            <a:r>
              <a:rPr lang="es-ES" sz="1400" b="1" dirty="0" smtClean="0"/>
              <a:t>Excel de Microsoft office 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b="1" dirty="0" smtClean="0"/>
              <a:t>Ficha</a:t>
            </a:r>
            <a:r>
              <a:rPr lang="es-ES" sz="1400" dirty="0" smtClean="0"/>
              <a:t> para anotar todos los datos personales,  de salud general y odontológica del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Práctico </a:t>
            </a:r>
            <a:r>
              <a:rPr lang="es-ES" sz="1400" b="1" dirty="0" smtClean="0"/>
              <a:t>Odontograma</a:t>
            </a:r>
            <a:r>
              <a:rPr lang="es-ES" sz="1400" dirty="0" smtClean="0"/>
              <a:t> para anotar el estado inicial de la salud bucodental del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Completo odontograma con símbolos para registrar los </a:t>
            </a:r>
            <a:r>
              <a:rPr lang="es-ES" sz="1400" b="1" dirty="0" smtClean="0"/>
              <a:t>Tratamientos Realizados </a:t>
            </a:r>
            <a:r>
              <a:rPr lang="es-ES" sz="1400" dirty="0" smtClean="0"/>
              <a:t>al paciente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Práctica </a:t>
            </a:r>
            <a:r>
              <a:rPr lang="es-ES" sz="1400" b="1" dirty="0" smtClean="0"/>
              <a:t>Agenda</a:t>
            </a:r>
            <a:r>
              <a:rPr lang="es-ES" sz="1400" dirty="0" smtClean="0"/>
              <a:t> para anotar las citas y tareas a realizar </a:t>
            </a:r>
          </a:p>
          <a:p>
            <a:pPr marL="0" indent="0">
              <a:buNone/>
            </a:pPr>
            <a:endParaRPr lang="es-ES" sz="1400" dirty="0" smtClean="0"/>
          </a:p>
          <a:p>
            <a:pPr marL="0" indent="0">
              <a:buNone/>
            </a:pPr>
            <a:r>
              <a:rPr lang="es-ES" sz="1400" dirty="0" smtClean="0"/>
              <a:t>Hoja para insertar las  </a:t>
            </a:r>
            <a:r>
              <a:rPr lang="es-ES" sz="1400" b="1" dirty="0" smtClean="0"/>
              <a:t>Fotos Del Paciente</a:t>
            </a:r>
          </a:p>
          <a:p>
            <a:pPr marL="0" indent="0">
              <a:buNone/>
            </a:pPr>
            <a:endParaRPr lang="es-ES" sz="1400" b="1" dirty="0" smtClean="0"/>
          </a:p>
          <a:p>
            <a:pPr marL="0" indent="0">
              <a:buNone/>
            </a:pPr>
            <a:r>
              <a:rPr lang="es-ES" sz="1400" dirty="0" smtClean="0"/>
              <a:t>Link para conectarse con </a:t>
            </a:r>
            <a:r>
              <a:rPr lang="es-ES" sz="1400" b="1" dirty="0" smtClean="0"/>
              <a:t>PR Vademécum</a:t>
            </a:r>
          </a:p>
          <a:p>
            <a:pPr marL="0" indent="0">
              <a:buNone/>
            </a:pPr>
            <a:endParaRPr lang="es-ES" sz="1400" b="1" dirty="0" smtClean="0"/>
          </a:p>
          <a:p>
            <a:endParaRPr lang="es-ES" sz="1400" dirty="0"/>
          </a:p>
        </p:txBody>
      </p:sp>
      <p:pic>
        <p:nvPicPr>
          <p:cNvPr id="20" name="19 Marcador de contenido" descr="image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52400" y="1028701"/>
            <a:ext cx="457200" cy="457200"/>
          </a:xfrm>
        </p:spPr>
      </p:pic>
      <p:pic>
        <p:nvPicPr>
          <p:cNvPr id="17" name="49 Imagen" descr="MC900431624.PNG">
            <a:hlinkClick r:id="" tooltip="IR AL REGISTRO DE LOS DATOS DEL PACIENT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4398">
            <a:off x="143477" y="1690005"/>
            <a:ext cx="454313" cy="5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47 Imagen" descr="MC900434880.PNG">
            <a:hlinkClick r:id="" tooltip="IR AL REGISTRO DE LOS TRATAMIENTOS REALIZADOS AL PACIENT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279" y="3047737"/>
            <a:ext cx="547321" cy="41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52 Imagen" descr="MC900434821.PNG">
            <a:hlinkClick r:id="" tooltip="REGISTRAR EL ESTADO BUCODENTAL AL INICIO DEL TRATAMIENTO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112540"/>
              </a:clrFrom>
              <a:clrTo>
                <a:srgbClr val="11254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0903" y="2400301"/>
            <a:ext cx="61489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0964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40966" name="AutoShape 6" descr="data:image/jpeg;base64,/9j/4AAQSkZJRgABAQAAAQABAAD/2wBDAAkGBwgHBgkIBwgKCgkLDRYPDQwMDRsUFRAWIB0iIiAdHx8kKDQsJCYxJx8fLT0tMTU3Ojo6Iys/RD84QzQ5Ojf/2wBDAQoKCg0MDRoPDxo3JR8lNzc3Nzc3Nzc3Nzc3Nzc3Nzc3Nzc3Nzc3Nzc3Nzc3Nzc3Nzc3Nzc3Nzc3Nzc3Nzc3Nzf/wAARCACMAIwDASIAAhEBAxEB/8QAHAAAAgIDAQEAAAAAAAAAAAAABgcEBQABAwII/8QASxAAAQIEAQYICQgJAwUAAAAAAQIDAAQFESEGBxIxQVETImFxgZGx0RQXNVVWdJLB0hUWMkJSk7LhIyQmQ0VUY6HwJTNiNlNyovH/xAAZAQACAwEAAAAAAAAAAAAAAAABAwACBAX/xAApEQACAgECBQQCAwEAAAAAAAAAAQIDERJRBBMhMTIUIjNBYYEFI3GR/9oADAMBAAIRAxEAPwB4x5JAMYTYQF1qrzlcqBo9DVZsYPvg2wGBsd3bFJ2KC/JSc1FFhWcrpWSd8GkWzOzV9HQb1JPONZ5BFcJXKusArmZpNOZV9QcUgcwx6zFvR6NJ0VpIlkBx+3HfUMTyDcInlSlayTCdMpeb/SFtN+T/AEDXzLbXjNViZdVtNu8mM+ZFP21Ga6h3QRm++NExOTXsDlw2Bz5i03zhNdSe6NfMWmfz817Ke6CMmPJMTlV7A0Q2Bw5C0vzhNdSe6MOQlL84TXUnughuN0aJG6Jyq9gaIbA78w6V5wmupPdGvmFSvOE11J7oIrxq4icuvYmiGwOnIGlecZvqT3Ro5AUk/wASnOpPdBFpCMuImiGwNENgc8X1JP8AEpzqT8MYnNzS1q0U1GcJ5k/DBHeJEibzCYKhDPYKrrfTAG5rwWZ6qy6SdBD2jz2KhDHhcZtDerVn1lX4lQx4ZWsRGcP8aBnLaquSUkiTlNIzU4dBOjrA1G3XaO1CpTdGpyGABw6wFPLG07hyDVFRJgVjLmamHOMxIJsjkIwH99IwTLOkok7TC4+6Tm/8QF7m5f8ACuXXaQhSkqqcmlSTYgvJuDu1xr5epHnSS+/T3wB5yMnBLTRrEo3Zp9VpgDDRWbWVzHt54DW2uSKyscXjBjs4mcJNND2lZyWnUKXJvtvoSbKU0oKAPLaOhMKbI+rroNVS8bmWdARMI3p38474bK9EhK21BTawFIUNRBi0JqaNFVvMjn7PJOEcZqaYlG+Emnm2W720nFBIvzmOhNtZtCoy0rvyvUCywq8nLkhu2patRV7h+cWRJz0oY5rdK85Sn3ye+NGuUu1/lKTsP66e+EvzwW5v6AmpTyqjOoJkZMg46nHNiejAnoG+DgXGyUnjAyTcWJFri45Y8XjHnVOLKlHGOWlFGxjfU6lUa0o56UavEyDJ10ok08/rSeY9kQbxLph/W0cx7IKfUtF9QTzZeVq16yr8SoZELbNib1et+tK/EqGTDK/EZw/xoCMgzwjNWmT9J1/vPvgkvA5m+8kz5/r+4QREwmn40Ur8EcpuXZm5dyXmEBbTqSlSTtEKKr0d2kVFyUcJUkYtuEfTTsPPvhvk7jFNlLSRVZE6CR4SzdTR37035e20Vujqj0F3V61kWjbWrCDvIiqcIx8kTKsU8aWUT0lH+csCSGrEgixBsRuiUwlbTiHG1FK0EKSoawY50L3XLJnqbg8lxl/XDJSppksoiZfB4Q6ihvb0nsvC2iyygMy7VX5ibWXHHlFenquN3Rq6IrTYAknVHWg1JZQZy1PJLpVOmKtUGJGTALzqrAkYJG1R5ALw4WZaXpkixTZEWl2Ba+1atpMUOSVLGT1J8Kfb/wBSnk30Va2W9g5zt/KJi5t06lW5oE546DFiC/LLEmPCnUAYqA6YqlvKOtRPOY5lcJ1lXYWyploYFYjwZ1obz0RVFcaK4GtleYy08ORsSqJtGmku1BCQkg2PZA8FxaZOG9WbG9KuyDCbckWrsbkkVOa/yvXPWlfiVDKhaZrvK9c9aV2qhlxrh4mvh/jQEZvfI896wOwQQqMDmbw3o096wOwQQk4Qir40Vh4IwmPKUlawgaybRpRtHamWdfUoYhA18sXXcsurwDeV1F4B7w+WT+icwdA2K39P+a4oUNXEWudPKo0uVRSpFSfC3wFunXwbd+0kdV+SKeizzdRkkPt69S0/ZVtEcvj6XB649mZrJQ5jijjVacJyVKMA4nFB5Y55vMmlVWqqm5xoiUk14pUPpujUno1no3xdKSIvskaihsqp7miNIlbZta52j3wP4/iMS5cuzLVwTkskesUus+FOzISH0qOps3sN1j7opFzimlluYaU2sawRY9RhnDERHmpKWm0aE1Ltup/5pvbmjpyoy8pjZ8MpPKYu0vocHFWCd0bK8YIahkTJukqkn3JdR+qeMnv/ALwOztArlOBKWhNNja1xsObXCJVzj9GSdFkfo8lyPOnFf8oJSvQfQttQwNxq98d0PocHEWFdMLzgQ2SeEi3yWXesMj/irsih04uMklXrbX/irsi1b9yL1P8AsREzW+V6760rtVDLhZ5rPK9d9aV+JUMyN8Ox0uH+NALm78iz3rA7BBAtQSm6jA7m9Vo0KfVumB2Ji2dWVEk9UZ63itCov2I0+8VXAwTHedqTGTuTrk/M4qAulA1rUfopERWW+GmENk4KOPNtgEy6rRrlRCGFXkpY6LNtSztV3cnPBU1HqykrNEXL7AuqTUzUp9+dnF6bz6ytZ3cg5BqESsnqoaZOaTiiJZzB0btyujsjw6zyQTZuslvlmq+Gzbd5GUUCQRg65sTygaz0b4jxdFxl9nNrhOVix3L1TmEcC8ptaVtqKVpN0qGsERf5Y03wd3w5kHglmzgH1Vb+Y9vPAm47yxxJ0yqnp2OhPMH1GVSKuKjSw+ggPosl1P2T3GJKaiEmzqDziFpRK0qkVBLxuZdfFeQNqd/OIZCpNmaaS7LOcVY0kkG4IjtcPa7Ifk0V2Oa6dyYzNMvf7bgUd22O1hAzOSE0zxuDKgNRQL2jrQ5mbenC0p1SmkAlQWLkbuWHqfXBdWPOGi0qNKkKinRnZVp3cSnEdOuBWpZvpdZK6ZNrl1bEODTT16x/eL1WUsi3NuMPaaAhRTwlrg25otJabl5psOSzyHUnahV4DUJgcKrO4qZ+i5RUkqL8oZhkfvGjpg9XGHSI7ZIVuVRWmjMEtEBQJIuAbQ1tcV87RadPOByZlGlOjU4BZXWMYpyEnlCPSaZaoMAs1Kgqq1xQNwZpRB3i6oZ0DNByWk8mJmbmJR95TcysKLbpB0Tc6j0wSg3F4dFYRpqi4wSYAZAH9n6h6wOxMWyzriozf45PVH1gdiYsJ6YTLMrcWRhgBvO6MiaVabMy8EVdfqSpeXXKsGzzydFSgfoJ29J74DVs4aounzwzi3HFpK1G5N4hPBsA3UnrjmS4jXLImcclO81bZF3T8t6nRpFqSkZWnpabGGk0u6jtJ42JMVswpsfvEe0IrJh1nH9K37QjXTa/ozuTg8xY58lKg7lRksmZqjTOm+p1taWkkJslZSNZOwQA16RepFQclHSSBi2o/WTsP+bYMc2K/wBi5XgyDd97EH+oqJeW9ITVadZsfrbQ02iNu9PT22jTdUrYJ/ZvnF2UqX2Kxx3fBrm6yj4xo8yveqWKjr3o946YXTsylKiFrAUDYhRxB5YjioJZdQ6zMJQ42oKQoKFwRiCIzVNwlkwwucJakfQbdUllrKHFlpxJsUrwx54lBCOMpAAKxioDXAVQ55rK6nMzsqtvwpBDU42k/RV9ochBv/8AIsspam9T3WJeSWWghFyQOgDGOhr6ZZ01b7dT7HKoZJKUCqSmLnXoO7ekQK1CSqlIcLi232LHB1tRt1iCOUyzW2QmelgobVtGx6vzi/kK7TKkNGWmUFZ1tr4quowpxrn2eGKcKrPF4YBSOXdTkiEzXBzTQ16fFX1juhkyEyqbkmJhTSmi6gL0Fa03GoxU1HJKjVBzhHJQIXcEqa4uljtAwMXtrJ5hDK4zj5PIymFkG9byivfmG5iqIkQbqaSHVjkNwnsMWQhf5CVVdZypyhm1fQ8IDTQ3ITdI67X6YYEMTyOhLUsi9ze/9O1H1gdiYvJVkTE22hQBGlc80UWbzHJ2o+sDsTBbRWf9x4jboj3xnrWYxRlrWVEs+DTa2iOqN8Gj7I6o2I3GjCNhzLbf2E9UeSlm+KEdUdSAdccltE6jEwBo9JSi1k2sNQGyOUzKh7jBRCv7RiyWZcn6x2iIgqC2zxgFD+8B4+yra7MhzUg63dXBBY13Sm8REz70vgNFQH1VpvF81UpZwhKlaCjsVHuYk5aaF3W0qvqUNfXFNOfEW60+sWRqXPImpd15TQZDeClDUcLmJCVyVRZsFMzDZ5QoRFmqctNIXJyCglStrh144wET8lUaYsuKaeaP/dbJt1jVElJxSTRJzlWuqyE1SyPkpnSMotcss42+km/N+cBtZyTq8kFLSx4S2DfSY4x6tcT5PLSoyikpfCJpvcrBXWO6COk5aUmoOoYWtcu+shKUOjBROwEYQpqqzp2M7VFv4ZDzconzT5h6effU0VhDLTt+LbWccdZt0Re5RTwkaU6q+i44ODb5z+Vz0RZi2wQCZYzpnsrqTQ2iSEguuAfaVcDqGl1w9eyKQ94qr0/oqMzotO1gf1/ihqQr80qQiqVxCfopmiBzAqhoQY9i3D/GhdZuscnKkB/MD8KYP5RrgZdCNoGPPtgHzUpDlInkq/mgceRKTB5cb4pUvamDh17Ez1GjGXG+MvDR5zUSmNIduvRIjobHXaPKUJSSU6zAAb00FRTpC+6OD8ky7fApJ2pMR3ZR5SyoFJN73vGNtVBrBLiFJ3KN4DK5z3RBm6TMJBUyQ4N2oxHpDc2Kklq7jSEgqWk4Ajm54ImFOkfpm0pO9Krgx0NoGhZyivLWcoH5vKdqUn3WFslbSDolaDjfbhtifI1mnT/FZmEFZ1oXxVdR1xCqOS8pNFS2HFMOKN9ekknlH5wOTGRlVKlBtyVUnYrTI90UbsT7ZQtzti+2UE9TyWpVRCitjgXD+8Z4p6tRilpGQ5p1eam1TSX5Zq6kpUiytL6t9++OchSssadZMtNyq2x+7ecKh2XHQYMJAzSpZBn0NImPrpaUVJ6CQIijGby44JGELHlxwzutaW0KWo2SkXJOyFPkbOqrOcN6prxQ4XCi+xNrJ/8AUCGFlWxPzVBmpakpCpp5PBpJXogAnjG/NeBLIjJSqUWqMPzjLaW0pVpFKwcSMPdAt1akkK4jXKyCS6IjZqPLFf8AXFfiVDPhX5p/K9f9cV+JUNCHR7GmjwQuE5uppglMtV30IvfiXTfqMYc39RP8cm/bV8UMeMivLiDkV7C3Ob2on+Ozntq+KPPi7qPn6d+8V8UMqMiaIk9PXsLQ5uqj5/nfbV8UZ4uaj5/nvbV8UMuMg6Ig9PXsLPxc1H0gnvbV8UYc3FR9IJ721fFDMjImlB9PXsLLxb1H0hn/ALxXxRrxbVH0hn/vFfFDOjImlE5FewsPFrUfSGf+8V8UZ4taj6Qz/tq+KGfGRNEScivYWHi0qPpFP/eK+KNeLSo+kU/7avihoRkTRHYPIhsK85tKj6RT/tq+KM8WlR9I5/21fFDQjImlE5ENgQyIyQXky5MlU0p/hyFEqTY3F+XHXBfGRkFLBeMVFYR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1" name="70 Imagen" descr="MC900434804.PNG">
            <a:hlinkClick r:id="" tooltip="IR A AGENDA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1012861">
            <a:off x="61040" y="3631876"/>
            <a:ext cx="508001" cy="4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2 Marcador de contenido"/>
          <p:cNvSpPr txBox="1">
            <a:spLocks/>
          </p:cNvSpPr>
          <p:nvPr/>
        </p:nvSpPr>
        <p:spPr>
          <a:xfrm>
            <a:off x="5103812" y="952500"/>
            <a:ext cx="4040188" cy="42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Hoja de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Presupuesto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 suma automáticamente el total </a:t>
            </a:r>
            <a:r>
              <a:rPr lang="es-ES" sz="1400" dirty="0" smtClean="0">
                <a:latin typeface="+mn-lt"/>
                <a:cs typeface="+mn-cs"/>
              </a:rPr>
              <a:t>.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 posee hoja de 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Autorización para Realizar el Tratamiento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compromiso de pago.</a:t>
            </a:r>
            <a:endParaRPr lang="es-ES" sz="1400" dirty="0" smtClean="0">
              <a:latin typeface="+mn-lt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Planilla para registrar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Estado De Cuenta 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 paciente con suma y resta automática de los costos y pagos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Hojas con membretes que contienen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Indicaciones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1400" b="1" dirty="0" smtClean="0">
                <a:latin typeface="+mn-lt"/>
                <a:cs typeface="+mn-cs"/>
              </a:rPr>
              <a:t>P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os-Tratamiento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(endodoncia, cirugía, etc.).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Sección para anotar las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charlas ocasionales con el paciente (referente a familia, trabajo, estudio, etc.)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Planilla de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Arancel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modificable por el profesional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sz="1400" dirty="0" smtClean="0">
              <a:latin typeface="+mn-lt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Además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puede adquirir nuestros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muy didácticos para orientar al paciente (costo adicional)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58 Imagen" descr="MC900433888.PNG">
            <a:hlinkClick r:id="" tooltip="IR A HOJA DE PRESUPUESTO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" r="3802"/>
          <a:stretch>
            <a:fillRect/>
          </a:stretch>
        </p:blipFill>
        <p:spPr bwMode="auto">
          <a:xfrm rot="20373918">
            <a:off x="4568491" y="956795"/>
            <a:ext cx="554156" cy="51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62 Imagen" descr="MC900431631.PNG">
            <a:hlinkClick r:id="" tooltip="IR A LA HOJA DE REGISTRO DEL ESTADO DE CUENTA DEL PACIENTE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040"/>
          <a:stretch>
            <a:fillRect/>
          </a:stretch>
        </p:blipFill>
        <p:spPr bwMode="auto">
          <a:xfrm>
            <a:off x="4495800" y="1790700"/>
            <a:ext cx="577877" cy="4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55 Imagen" descr="MC900434929.PNG">
            <a:hlinkClick r:id="" tooltip="IR A HOJAS DE INDICACIONES POS TRATAMIENTO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2705100"/>
            <a:ext cx="522357" cy="42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75 Imagen" descr="ExxelProfesonal1.jpg">
            <a:hlinkClick r:id="" tooltip="IR A HOJA PARA ANOTAR LAS CHARLAS OCASIONALES CON EL PACIENTE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0" y="3238500"/>
            <a:ext cx="545065" cy="4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89 Imagen" descr="ExxelArancel.jpg">
            <a:hlinkClick r:id="" tooltip="IR A HOJA DE ARANCELES PAR REGISTRAR LOS HONORARIOS"/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3449">
            <a:off x="4634823" y="3819819"/>
            <a:ext cx="424686" cy="52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">
            <a:hlinkClick r:id="" tooltip="IR PARA NSERTAR LAS FOTOS DEL PACIENTE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" y="4229100"/>
            <a:ext cx="457200" cy="46510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9" name="80 Imagen" descr="Logo PR Vademecum2.jpg">
            <a:hlinkClick r:id="rId15" tooltip="REQUIERE CONEXION A INTERNET"/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719600"/>
            <a:ext cx="504788" cy="4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64 Imagen" descr="MC900433865.PNG">
            <a:hlinkClick r:id="rId17" tooltip="SOLICITE LA COMPRA DE VIDEOS A SU VENDEDOR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917"/>
          <a:stretch>
            <a:fillRect/>
          </a:stretch>
        </p:blipFill>
        <p:spPr bwMode="auto">
          <a:xfrm>
            <a:off x="4576321" y="4395459"/>
            <a:ext cx="605279" cy="4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Estrella de 7 puntas"/>
          <p:cNvSpPr/>
          <p:nvPr/>
        </p:nvSpPr>
        <p:spPr>
          <a:xfrm>
            <a:off x="609600" y="495300"/>
            <a:ext cx="2971800" cy="2819400"/>
          </a:xfrm>
          <a:prstGeom prst="star7">
            <a:avLst>
              <a:gd name="adj" fmla="val 41203"/>
              <a:gd name="hf" fmla="val 102572"/>
              <a:gd name="vf" fmla="val 10521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programa es totalmente personalizado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Explosión 2"/>
          <p:cNvSpPr/>
          <p:nvPr/>
        </p:nvSpPr>
        <p:spPr>
          <a:xfrm>
            <a:off x="5410200" y="266700"/>
            <a:ext cx="3733800" cy="34290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Todo a un costo súper accesible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32 Recortar rectángulo de esquina diagonal"/>
          <p:cNvSpPr/>
          <p:nvPr/>
        </p:nvSpPr>
        <p:spPr>
          <a:xfrm>
            <a:off x="1295400" y="3924300"/>
            <a:ext cx="2514600" cy="12954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Profesional individual  Gs. 1.500.000</a:t>
            </a:r>
            <a:endParaRPr lang="es-ES" sz="2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33 Recortar rectángulo de esquina diagonal"/>
          <p:cNvSpPr/>
          <p:nvPr/>
        </p:nvSpPr>
        <p:spPr>
          <a:xfrm>
            <a:off x="5791200" y="4000500"/>
            <a:ext cx="2514600" cy="1219200"/>
          </a:xfrm>
          <a:prstGeom prst="snip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Clinica Dental  </a:t>
            </a:r>
          </a:p>
          <a:p>
            <a:pPr algn="ctr"/>
            <a:r>
              <a:rPr lang="es-ES" sz="2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Gs. 1.800.000</a:t>
            </a:r>
            <a:endParaRPr lang="es-ES" sz="2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34 Recortar rectángulo de esquina diagonal"/>
          <p:cNvSpPr/>
          <p:nvPr/>
        </p:nvSpPr>
        <p:spPr>
          <a:xfrm>
            <a:off x="1066800" y="952500"/>
            <a:ext cx="6858000" cy="1905000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Puede pagarlo: 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 contado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Cheque al día o  pre-datado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Tarjetas de crédito (hasta 36 meses)</a:t>
            </a:r>
          </a:p>
          <a:p>
            <a:pPr>
              <a:buFont typeface="Arial" pitchFamily="34" charset="0"/>
              <a:buChar char="•"/>
            </a:pPr>
            <a:r>
              <a:rPr lang="es-E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Crédito a Través de la empresa Tu Salud (hasta 12 meses)</a:t>
            </a:r>
            <a:endParaRPr lang="es-ES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5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5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5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5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5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5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55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05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50"/>
                            </p:stCondLst>
                            <p:childTnLst>
                              <p:par>
                                <p:cTn id="113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4" grpId="0" build="allAtOnce" animBg="1"/>
      <p:bldP spid="35" grpId="0" build="allAtOnce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1232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9228"/>
            <a:ext cx="2113485" cy="151216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72009" y="1921396"/>
            <a:ext cx="2051719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Programa De </a:t>
            </a:r>
            <a:r>
              <a:rPr lang="es-ES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Gestión</a:t>
            </a:r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Dental</a:t>
            </a:r>
            <a:endParaRPr lang="es-ES" sz="105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://2.bp.blogspot.com/_clCKpaAmwVg/TC3hRXuV1GI/AAAAAAAAFbk/FJM7dn2_S9U/s1600/se%C3%B1al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2743200" y="2171700"/>
            <a:ext cx="4440238" cy="6672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s-ES" sz="6600" b="1" kern="10" dirty="0" smtClean="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ExxelDental</a:t>
            </a:r>
            <a:endParaRPr lang="es-ES" sz="66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981200" y="3543300"/>
            <a:ext cx="5202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Informes:</a:t>
            </a:r>
            <a:r>
              <a:rPr lang="es-ES" dirty="0" smtClean="0"/>
              <a:t>  Tel: 595-981-743 626 </a:t>
            </a:r>
          </a:p>
          <a:p>
            <a:r>
              <a:rPr lang="es-ES" dirty="0" smtClean="0"/>
              <a:t>                         595-985-112 556 </a:t>
            </a:r>
          </a:p>
          <a:p>
            <a:r>
              <a:rPr lang="es-ES" dirty="0" smtClean="0"/>
              <a:t>	            mail: exxeldental12@gmail.com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2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4967"/>
            <a:ext cx="9143999" cy="490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910492" y="2888764"/>
            <a:ext cx="10182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002060"/>
                </a:solidFill>
              </a:rPr>
              <a:t>ACOSTA JUAN</a:t>
            </a:r>
            <a:endParaRPr lang="es-ES" sz="9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8123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14400" y="3238500"/>
            <a:ext cx="15953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1" dirty="0" smtClean="0">
                <a:solidFill>
                  <a:srgbClr val="002060"/>
                </a:solidFill>
              </a:rPr>
              <a:t>DR. MARCOS GONZÁLEZ</a:t>
            </a:r>
            <a:endParaRPr lang="es-ES" sz="900" b="1" dirty="0">
              <a:solidFill>
                <a:srgbClr val="00206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869E-6 C -0.00608 0.01221 -0.00417 0.02414 -0.00799 0.03691 C -0.00955 0.05772 -0.00677 0.07936 -0.01146 0.09934 C -0.0132 0.11376 -0.01667 0.13874 -0.02413 0.15095 C -0.02691 0.16177 -0.03195 0.17398 -0.03785 0.18313 C -0.04097 0.1934 -0.04497 0.20339 -0.04827 0.21338 C -0.04966 0.22475 -0.05313 0.23446 -0.05625 0.24528 C -0.05799 0.25139 -0.05834 0.25777 -0.05972 0.26388 C -0.06059 0.27164 -0.0625 0.27553 -0.06424 0.28274 C -0.06615 0.29051 -0.06736 0.30217 -0.0724 0.30799 C -0.07275 0.3091 -0.07292 0.31049 -0.07344 0.3116 C -0.07396 0.31299 -0.07535 0.31326 -0.07587 0.31465 C -0.07847 0.32048 -0.0783 0.32492 -0.0816 0.33047 C -0.08455 0.34184 -0.09184 0.351 -0.09879 0.3596 C -0.1 0.36376 -0.10261 0.36709 -0.1033 0.37153 C -0.10521 0.38208 -0.10625 0.39262 -0.10799 0.40316 C -0.10868 0.40788 -0.11216 0.41177 -0.1125 0.41648 C -0.11285 0.42065 -0.1125 0.42453 -0.1125 0.42869 " pathEditMode="relative" rAng="0" ptsTypes="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5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31232"/>
            <a:ext cx="9143999" cy="3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9228"/>
            <a:ext cx="2113485" cy="151216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572000" y="4762500"/>
            <a:ext cx="4343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cap="none" spc="50" dirty="0" smtClean="0">
                <a:ln w="11430"/>
                <a:solidFill>
                  <a:srgbClr val="00CC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Empecemos el Tutorial!!!</a:t>
            </a:r>
            <a:endParaRPr lang="es-ES" sz="2400" b="1" cap="none" spc="50" dirty="0">
              <a:ln w="11430"/>
              <a:solidFill>
                <a:srgbClr val="00CC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2009" y="1921396"/>
            <a:ext cx="2051719" cy="2539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Programa De </a:t>
            </a:r>
            <a:r>
              <a:rPr lang="es-ES" sz="105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Gestión</a:t>
            </a:r>
            <a:r>
              <a:rPr lang="es-ES" sz="105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Dental</a:t>
            </a:r>
            <a:endParaRPr lang="es-ES" sz="105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8" name="AutoShape 4" descr="http://2.bp.blogspot.com/_clCKpaAmwVg/TC3hRXuV1GI/AAAAAAAAFbk/FJM7dn2_S9U/s1600/se%C3%B1ala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693629">
            <a:off x="7801729" y="3596408"/>
            <a:ext cx="914373" cy="11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://www.fotografiapractica.com/montajes/mon23/mon2306.jpg"/>
          <p:cNvPicPr>
            <a:picLocks noChangeAspect="1" noChangeArrowheads="1"/>
          </p:cNvPicPr>
          <p:nvPr/>
        </p:nvPicPr>
        <p:blipFill>
          <a:blip r:embed="rId5" cstate="print"/>
          <a:srcRect l="7748" t="16615" r="10899" b="11386"/>
          <a:stretch>
            <a:fillRect/>
          </a:stretch>
        </p:blipFill>
        <p:spPr bwMode="auto">
          <a:xfrm>
            <a:off x="3851920" y="2641476"/>
            <a:ext cx="1944216" cy="1232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Rectángulo"/>
          <p:cNvSpPr/>
          <p:nvPr/>
        </p:nvSpPr>
        <p:spPr>
          <a:xfrm>
            <a:off x="2915816" y="481236"/>
            <a:ext cx="4824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Deje que la presentación avance automáticamente </a:t>
            </a:r>
            <a:endParaRPr lang="es-E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09600" y="2785492"/>
            <a:ext cx="336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También puede Avanzar/Retroceder, con las teclas Up/Down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228184" y="220942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3333FF"/>
                </a:solidFill>
              </a:rPr>
              <a:t>Duración aprox. 6 minutos</a:t>
            </a:r>
            <a:endParaRPr lang="es-E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2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2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20"/>
                            </p:stCondLst>
                            <p:childTnLst>
                              <p:par>
                                <p:cTn id="2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4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iles.fundacionrenacer.webnode.com/system_preview_detail_200000088-763f277393/Primer%20Paso%20Alcohol.JPG"/>
          <p:cNvPicPr>
            <a:picLocks noChangeAspect="1" noChangeArrowheads="1"/>
          </p:cNvPicPr>
          <p:nvPr/>
        </p:nvPicPr>
        <p:blipFill>
          <a:blip r:embed="rId2" cstate="print"/>
          <a:srcRect t="1680" r="12567" b="2561"/>
          <a:stretch>
            <a:fillRect/>
          </a:stretch>
        </p:blipFill>
        <p:spPr bwMode="auto">
          <a:xfrm>
            <a:off x="0" y="697260"/>
            <a:ext cx="3347864" cy="410445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403648" y="481236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Primer paso…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75856" y="1489348"/>
            <a:ext cx="5194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Guarde el Documento con el Apellido y Nombre del paciente</a:t>
            </a:r>
            <a:endParaRPr lang="es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347864" y="242545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Puede crear una carpeta principal y subcarpetas en orden alfabético para guardarlos por apellidos</a:t>
            </a:r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9588"/>
            <a:ext cx="847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flech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11815">
            <a:off x="3748125" y="3874023"/>
            <a:ext cx="920309" cy="920309"/>
          </a:xfrm>
          <a:prstGeom prst="rect">
            <a:avLst/>
          </a:prstGeo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61556"/>
            <a:ext cx="323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769" y="3371056"/>
            <a:ext cx="3333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433564"/>
            <a:ext cx="333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flecha-animada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4657700"/>
            <a:ext cx="695325" cy="466725"/>
          </a:xfrm>
          <a:prstGeom prst="rect">
            <a:avLst/>
          </a:prstGeom>
        </p:spPr>
      </p:pic>
      <p:sp>
        <p:nvSpPr>
          <p:cNvPr id="14" name="13 Rectángulo">
            <a:hlinkClick r:id="" action="ppaction://hlinkshowjump?jump=nextslide"/>
          </p:cNvPr>
          <p:cNvSpPr/>
          <p:nvPr/>
        </p:nvSpPr>
        <p:spPr>
          <a:xfrm>
            <a:off x="7598384" y="4945732"/>
            <a:ext cx="13516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Seguimos </a:t>
            </a:r>
            <a:endParaRPr lang="es-E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44000" cy="485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6D0A"/>
              </a:clrFrom>
              <a:clrTo>
                <a:srgbClr val="E46D0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604" y="574106"/>
            <a:ext cx="126999" cy="15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121887" y="4081673"/>
            <a:ext cx="22005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Guardemos el Documento</a:t>
            </a:r>
            <a:endParaRPr lang="es-E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20901931">
            <a:off x="6573791" y="4002945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42899"/>
            <a:ext cx="9144001" cy="495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 rot="20884688">
            <a:off x="3942964" y="4191734"/>
            <a:ext cx="177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Guardando </a:t>
            </a:r>
          </a:p>
          <a:p>
            <a:pPr algn="ctr"/>
            <a:r>
              <a:rPr lang="es-E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 Documento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84057" y="311485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620000" y="3819345"/>
            <a:ext cx="685800" cy="1219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4"/>
</p:tagLst>
</file>

<file path=ppt/theme/theme1.xml><?xml version="1.0" encoding="utf-8"?>
<a:theme xmlns:a="http://schemas.openxmlformats.org/drawingml/2006/main" name="ExxelDental Tutorial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ExxelDental Tutorial2012</Template>
  <TotalTime>687</TotalTime>
  <Words>991</Words>
  <Application>Microsoft Office PowerPoint</Application>
  <PresentationFormat>Presentación en pantalla (16:10)</PresentationFormat>
  <Paragraphs>209</Paragraphs>
  <Slides>44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ExxelDental Tutorial2012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Irala</dc:creator>
  <cp:lastModifiedBy>Miguel Irala</cp:lastModifiedBy>
  <cp:revision>74</cp:revision>
  <dcterms:created xsi:type="dcterms:W3CDTF">2012-08-05T23:19:21Z</dcterms:created>
  <dcterms:modified xsi:type="dcterms:W3CDTF">2012-10-29T16:14:40Z</dcterms:modified>
</cp:coreProperties>
</file>