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handoutMasterIdLst>
    <p:handoutMasterId r:id="rId16"/>
  </p:handoutMasterIdLst>
  <p:sldIdLst>
    <p:sldId id="320" r:id="rId2"/>
    <p:sldId id="321" r:id="rId3"/>
    <p:sldId id="323" r:id="rId4"/>
    <p:sldId id="324" r:id="rId5"/>
    <p:sldId id="325" r:id="rId6"/>
    <p:sldId id="343" r:id="rId7"/>
    <p:sldId id="345" r:id="rId8"/>
    <p:sldId id="349" r:id="rId9"/>
    <p:sldId id="288" r:id="rId10"/>
    <p:sldId id="307" r:id="rId11"/>
    <p:sldId id="310" r:id="rId12"/>
    <p:sldId id="290" r:id="rId13"/>
    <p:sldId id="34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48" autoAdjust="0"/>
  </p:normalViewPr>
  <p:slideViewPr>
    <p:cSldViewPr>
      <p:cViewPr varScale="1">
        <p:scale>
          <a:sx n="70" d="100"/>
          <a:sy n="70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C0D01-1B9E-419E-A150-1ED75DD2FFA2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A0246-F603-4350-AC90-29B1F032D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23D2F-7F05-4928-B0AD-4941119A9E8E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CCC2C-AE0E-4060-9674-6E82870F7E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BA1841-C2D6-4E53-A7ED-9DDD00CC23C9}" type="datetimeFigureOut">
              <a:rPr lang="en-US" smtClean="0"/>
              <a:pPr/>
              <a:t>8/31/2012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C3D8C7-09F5-40C1-A616-BCF2C78C11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JAY.KURIMA\Desktop\2012%20first%20days\Physics%201st%20week\How%20to%20Convert%20Units%20-%20Unit%20Conversion%20Made%20Easy.wmv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/>
          <a:lstStyle/>
          <a:p>
            <a:r>
              <a:rPr lang="en-US" dirty="0" smtClean="0"/>
              <a:t>Period 2        Front of the room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914400"/>
          <a:ext cx="8610601" cy="5342159"/>
        </p:xfrm>
        <a:graphic>
          <a:graphicData uri="http://schemas.openxmlformats.org/drawingml/2006/table">
            <a:tbl>
              <a:tblPr/>
              <a:tblGrid>
                <a:gridCol w="2209800"/>
                <a:gridCol w="304800"/>
                <a:gridCol w="3038389"/>
                <a:gridCol w="390611"/>
                <a:gridCol w="2667001"/>
              </a:tblGrid>
              <a:tr h="60143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Arnold, Landrus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Duke, Kristen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Jimenez, Mary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Carballo, Olivia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Frank, Maysie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Lopez, Estefany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Cole, Julia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Harris, Derrick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Marquez, Cesia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3211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Muhammad,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Anisah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Rivera Velez, Abel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Tucker, Chantell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Perez, Viviana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Saucedo, Yvonne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Wendt, Manfred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Pippin, Derek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Sieling, Da'Jah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Williams, Amina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435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Torreblanca, Pablo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ow to Convert Units - Unit Conversion Made Easy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8000" y="2601913"/>
            <a:ext cx="3048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C-notes on right page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cialv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209800"/>
            <a:ext cx="4743450" cy="461695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2011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Bottom of left page</a:t>
            </a:r>
            <a:br>
              <a:rPr lang="en-US" dirty="0" smtClean="0"/>
            </a:br>
            <a:r>
              <a:rPr lang="en-US" dirty="0" smtClean="0"/>
              <a:t> compare and contrast your method with the one in the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Notation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omer remember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366925"/>
            <a:ext cx="2667000" cy="349107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Begin working on homework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1371600"/>
            <a:ext cx="7543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err="1" smtClean="0"/>
              <a:t>Sci</a:t>
            </a:r>
            <a:r>
              <a:rPr lang="en-US" sz="3600" dirty="0" smtClean="0"/>
              <a:t> Not, Conversions QC </a:t>
            </a:r>
          </a:p>
          <a:p>
            <a:pPr lvl="1">
              <a:buFontTx/>
              <a:buChar char="-"/>
            </a:pPr>
            <a:r>
              <a:rPr lang="en-US" sz="3600" dirty="0" smtClean="0"/>
              <a:t>next time </a:t>
            </a:r>
          </a:p>
          <a:p>
            <a:pPr>
              <a:buFontTx/>
              <a:buChar char="-"/>
            </a:pPr>
            <a:r>
              <a:rPr lang="en-US" sz="3600" dirty="0" smtClean="0"/>
              <a:t>Read Physics and the brain </a:t>
            </a:r>
          </a:p>
          <a:p>
            <a:pPr lvl="1">
              <a:buFontTx/>
              <a:buChar char="-"/>
            </a:pPr>
            <a:r>
              <a:rPr lang="en-US" sz="3600" dirty="0" smtClean="0"/>
              <a:t>to Precision and accuracy </a:t>
            </a:r>
          </a:p>
          <a:p>
            <a:pPr lvl="1">
              <a:buFontTx/>
              <a:buChar char="-"/>
            </a:pPr>
            <a:r>
              <a:rPr lang="en-US" sz="3600" dirty="0" smtClean="0"/>
              <a:t>C-notes</a:t>
            </a:r>
          </a:p>
          <a:p>
            <a:pPr lvl="1">
              <a:buFontTx/>
              <a:buChar char="-"/>
            </a:pPr>
            <a:endParaRPr lang="en-US" sz="3600" dirty="0" smtClean="0"/>
          </a:p>
          <a:p>
            <a:pPr lvl="1">
              <a:buFontTx/>
              <a:buChar char="-"/>
            </a:pPr>
            <a:endParaRPr lang="en-US" sz="3600" dirty="0" smtClean="0"/>
          </a:p>
          <a:p>
            <a:pPr lvl="1">
              <a:buFontTx/>
              <a:buChar char="-"/>
            </a:pPr>
            <a:endParaRPr lang="en-US" sz="3600" dirty="0" smtClean="0"/>
          </a:p>
          <a:p>
            <a:pPr lvl="2">
              <a:buFontTx/>
              <a:buChar char="-"/>
            </a:pPr>
            <a:r>
              <a:rPr lang="en-US" sz="3600" dirty="0" smtClean="0"/>
              <a:t>Tutoring?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19202"/>
          <a:ext cx="8534399" cy="5397693"/>
        </p:xfrm>
        <a:graphic>
          <a:graphicData uri="http://schemas.openxmlformats.org/drawingml/2006/table">
            <a:tbl>
              <a:tblPr/>
              <a:tblGrid>
                <a:gridCol w="2514600"/>
                <a:gridCol w="1219200"/>
                <a:gridCol w="1884933"/>
                <a:gridCol w="858267"/>
                <a:gridCol w="2057399"/>
              </a:tblGrid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Albarran, Rodrigo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Garcia, Jasmine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Harp, Ryan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Buendia, Jocelyne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Gonzalez, David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Haynes, Amiri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Cantergiani, Kade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Grandberry, Toreasha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Hurd, Garrett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Esquivel, Elza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Guerrero, Stephanie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Jones, Bailey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28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Juarez, Karina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Mills, Colleen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Perkins, Riddhi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Marin, Ruben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Monroe, Sarah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Phan, Vu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26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Metersky, Anne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Patel, Krupa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Santamaria Murillo, Diana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178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Pena, Marvin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 5       Front of the room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686798" cy="5616424"/>
        </p:xfrm>
        <a:graphic>
          <a:graphicData uri="http://schemas.openxmlformats.org/drawingml/2006/table">
            <a:tbl>
              <a:tblPr/>
              <a:tblGrid>
                <a:gridCol w="2521974"/>
                <a:gridCol w="560438"/>
                <a:gridCol w="2521974"/>
                <a:gridCol w="560438"/>
                <a:gridCol w="2521974"/>
              </a:tblGrid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Albosstani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Sedra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Buendia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 Jacqueline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Grunewald, Zoe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Almuina, Maria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Carter, Kristin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Hawley, Brooke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Barajas, Edgar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Derrick, Alex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Janezic, Jack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Bradley, Alexis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Flores, Keila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Leon, Artemio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99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Long, Hannah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Muga, Nicholas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Suresh, Krithika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Lopez, Angelica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Perez, Miriam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Valles, Hector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Martinez, Juancarlos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Petite, Te Aundra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Vo, Ryan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16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Robinson, Brittany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Period 6       Front of the room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066345"/>
          <a:ext cx="8610598" cy="5791655"/>
        </p:xfrm>
        <a:graphic>
          <a:graphicData uri="http://schemas.openxmlformats.org/drawingml/2006/table">
            <a:tbl>
              <a:tblPr/>
              <a:tblGrid>
                <a:gridCol w="2560520"/>
                <a:gridCol w="521168"/>
                <a:gridCol w="2560520"/>
                <a:gridCol w="407870"/>
                <a:gridCol w="2560520"/>
              </a:tblGrid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Bazan, Laura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Elkhaoudi, Salma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Hill, Isaiah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Callahan, Christina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Garcia, Pedro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Jackson, Amber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Cruz Castellanos, Ramon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Gomez, Francisco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Kellerhals, Emily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Davis, Cristoph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Guillory, Raiana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Maldonado, Araceli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917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Martinez, Cory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Perez, Carlos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Vasquez, Lupe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Palmer, Leshawn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Shields, Angelica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Wendt, Charles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Pena, Leslie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Simpkins, Jeremy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Williams, Lateah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Stottlemyer, Sydnie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4917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Williams, LaTerrica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Ybarra, Alicia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196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Yosef, Tedros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Period 7       Front of the room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599" y="1295404"/>
          <a:ext cx="8610600" cy="5305669"/>
        </p:xfrm>
        <a:graphic>
          <a:graphicData uri="http://schemas.openxmlformats.org/drawingml/2006/table">
            <a:tbl>
              <a:tblPr/>
              <a:tblGrid>
                <a:gridCol w="2547040"/>
                <a:gridCol w="533501"/>
                <a:gridCol w="2547040"/>
                <a:gridCol w="435979"/>
                <a:gridCol w="2547040"/>
              </a:tblGrid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Alaniz, Alexandra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Figueroa, Brian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Jones, Rickie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Albarran, Andres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Green, Christian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Kates, Marissa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Alnemri, Adel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Jamnik, Madeline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Lawton, Cyprianna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Cranford, Zachary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Jimenez, Kelly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Leach, Samantha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409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Messer, Tanner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Parsons, James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Torres, Marco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Miles, Tranetta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Singleton, Athena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Velasquez, Rio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Moore, Meagan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Smith, Kerrington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Wanser, Rachelle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29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Moriels, Kori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Soto, Noah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Wynn,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Destynnee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 8       Front of the room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spacesuityoga.files.wordpress.com/2008/11/brain-763982-1.jpg"/>
          <p:cNvPicPr>
            <a:picLocks noChangeAspect="1" noChangeArrowheads="1"/>
          </p:cNvPicPr>
          <p:nvPr/>
        </p:nvPicPr>
        <p:blipFill>
          <a:blip r:embed="rId2">
            <a:lum bright="59000"/>
          </a:blip>
          <a:srcRect/>
          <a:stretch>
            <a:fillRect/>
          </a:stretch>
        </p:blipFill>
        <p:spPr bwMode="auto">
          <a:xfrm>
            <a:off x="0" y="0"/>
            <a:ext cx="9144000" cy="6838236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Take out contracts to turn in.</a:t>
            </a:r>
          </a:p>
          <a:p>
            <a:r>
              <a:rPr lang="en-US" dirty="0" smtClean="0"/>
              <a:t>Safety Quick Check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 Activator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Unit Standards to Pg 7</a:t>
            </a:r>
          </a:p>
          <a:p>
            <a:r>
              <a:rPr lang="en-US" dirty="0" smtClean="0"/>
              <a:t>Add Unit 1Physics Basics Criteria to Pg 8</a:t>
            </a:r>
            <a:endParaRPr lang="en-US" dirty="0"/>
          </a:p>
          <a:p>
            <a:r>
              <a:rPr lang="en-US" dirty="0" smtClean="0"/>
              <a:t>Add Unit 1Physics Basics Rubric to Pg 9</a:t>
            </a:r>
          </a:p>
          <a:p>
            <a:r>
              <a:rPr lang="en-US" dirty="0" smtClean="0"/>
              <a:t>Make a Table of Contents on Page 10</a:t>
            </a:r>
          </a:p>
          <a:p>
            <a:pPr lvl="1"/>
            <a:r>
              <a:rPr lang="en-US" dirty="0" smtClean="0"/>
              <a:t>See board</a:t>
            </a:r>
          </a:p>
          <a:p>
            <a:r>
              <a:rPr lang="en-US" dirty="0" smtClean="0"/>
              <a:t>Be sure to number your pages</a:t>
            </a:r>
          </a:p>
          <a:p>
            <a:pPr lvl="1"/>
            <a:r>
              <a:rPr lang="en-US" dirty="0" smtClean="0"/>
              <a:t>lower outside corner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Notebook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your C-notes on page 6</a:t>
            </a:r>
          </a:p>
          <a:p>
            <a:pPr lvl="1"/>
            <a:r>
              <a:rPr lang="en-US" dirty="0" smtClean="0"/>
              <a:t>Add questions and a summary</a:t>
            </a:r>
          </a:p>
          <a:p>
            <a:pPr lvl="1"/>
            <a:r>
              <a:rPr lang="en-US" dirty="0" smtClean="0"/>
              <a:t>Rate your neighbors analogy </a:t>
            </a:r>
          </a:p>
          <a:p>
            <a:pPr lvl="2"/>
            <a:r>
              <a:rPr lang="en-US" dirty="0" smtClean="0"/>
              <a:t>Illustration: 5 pts</a:t>
            </a:r>
          </a:p>
          <a:p>
            <a:pPr lvl="2"/>
            <a:r>
              <a:rPr lang="en-US" dirty="0" smtClean="0"/>
              <a:t>4 colors: 5pts</a:t>
            </a:r>
          </a:p>
          <a:p>
            <a:pPr lvl="2"/>
            <a:r>
              <a:rPr lang="en-US" dirty="0" smtClean="0"/>
              <a:t>Explantion:10 pts</a:t>
            </a:r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Notebook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Conversions</a:t>
            </a:r>
            <a:br>
              <a:rPr lang="en-US" dirty="0" smtClean="0"/>
            </a:br>
            <a:r>
              <a:rPr lang="en-US" dirty="0" smtClean="0"/>
              <a:t>Pg 12 top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7.3m = ___cm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200lbs= ___kg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50 $ = ___Yen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62800" y="5257800"/>
            <a:ext cx="1396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2.2 lbs = 1 kg</a:t>
            </a:r>
          </a:p>
          <a:p>
            <a:r>
              <a:rPr lang="en-US" dirty="0" smtClean="0"/>
              <a:t>100cm= 1m</a:t>
            </a:r>
          </a:p>
          <a:p>
            <a:r>
              <a:rPr lang="en-US" dirty="0" smtClean="0"/>
              <a:t>1$= 90 Yen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2466</TotalTime>
  <Words>511</Words>
  <Application>Microsoft Office PowerPoint</Application>
  <PresentationFormat>On-screen Show (4:3)</PresentationFormat>
  <Paragraphs>155</Paragraphs>
  <Slides>13</Slides>
  <Notes>0</Notes>
  <HiddenSlides>1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Period 2        Front of the room</vt:lpstr>
      <vt:lpstr>Period 5       Front of the room</vt:lpstr>
      <vt:lpstr>Period 6       Front of the room</vt:lpstr>
      <vt:lpstr>Period 7       Front of the room</vt:lpstr>
      <vt:lpstr>Period 8       Front of the room</vt:lpstr>
      <vt:lpstr>Schema Activator</vt:lpstr>
      <vt:lpstr>Interactive Notebook</vt:lpstr>
      <vt:lpstr>Interactive Notebook</vt:lpstr>
      <vt:lpstr>Conversions Pg 12 top</vt:lpstr>
      <vt:lpstr>C-notes on right page</vt:lpstr>
      <vt:lpstr>Bottom of left page  compare and contrast your method with the one in the video</vt:lpstr>
      <vt:lpstr>Scientific Notation</vt:lpstr>
      <vt:lpstr>Begin working on homework</vt:lpstr>
    </vt:vector>
  </TitlesOfParts>
  <Company>FWISD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Physics</dc:title>
  <dc:creator>JAY.KURIMA</dc:creator>
  <cp:lastModifiedBy>JAY.KURIMA</cp:lastModifiedBy>
  <cp:revision>70</cp:revision>
  <dcterms:created xsi:type="dcterms:W3CDTF">2009-08-24T01:25:46Z</dcterms:created>
  <dcterms:modified xsi:type="dcterms:W3CDTF">2012-08-31T12:09:06Z</dcterms:modified>
</cp:coreProperties>
</file>